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69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7139-96D9-452E-98DC-E12CC98D9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08817-C53C-4B97-8378-2C64A5B08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9D93-EDA5-4D75-ACAE-23EE2946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4D13-21C7-46A2-B7B7-AE94714C0E0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A6D6-AC64-486F-91D1-26BC19D7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7B260-F608-4F53-8D8B-D5940344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D23-B095-4A29-830F-3A01C702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1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7DF8-A46C-4CFD-92D9-D18EA798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FEFAC-C27A-4D59-8E4D-2B43EBC0A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D2B5-94E3-474C-ADFB-8588F6DE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4D13-21C7-46A2-B7B7-AE94714C0E0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6405-BCDF-4723-9970-8E204D62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F894-53AC-4CF5-9D08-6C62E1B6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D23-B095-4A29-830F-3A01C702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8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E37DC-4472-41B1-897A-61BA1408C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E9AB4-39E6-497F-AC71-1B8E17CA2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2DE37-3CF0-4E95-97BB-A83F2D36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4D13-21C7-46A2-B7B7-AE94714C0E0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C8EFA-648C-4C15-BD22-3AA988CF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0D1E-C421-47F1-8A57-7BDAAD2A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D23-B095-4A29-830F-3A01C702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FB51-9A4F-46D7-8BE6-BA7847C1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AFBF-91D7-42CA-95D9-A4624EB48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305C-EE18-4ADB-AC5A-53934A32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4D13-21C7-46A2-B7B7-AE94714C0E0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3C4BC-9AE2-4258-8AB1-9BFB3947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6B4D6-02F4-44A8-B70A-0244D68C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D23-B095-4A29-830F-3A01C702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5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23C0-618C-4C32-B13F-C51BEC07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78A0-FFEC-4EC2-9237-7CED07C82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1F611-D63D-44D6-900C-F1B30FB5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4D13-21C7-46A2-B7B7-AE94714C0E0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4A536-FBBA-4E42-ABDD-18849DF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A9A77-EF1D-4BC9-8DE3-4DC77610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D23-B095-4A29-830F-3A01C702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7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02FC-7D24-4DB6-94EB-A1169E1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96EAC-22DC-40A9-8FA8-01E04E055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EA596-BD02-408F-942E-E3C2632C5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17F67-1D7D-4B21-9F6D-A4D6DEB5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4D13-21C7-46A2-B7B7-AE94714C0E0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FFCC6-5E7D-4DF6-A83F-5CB32144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78FED-408F-4A16-BF05-C5BBE6AB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D23-B095-4A29-830F-3A01C702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3B61-644B-4A78-AB68-CC81422E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471AC-4278-4846-87A2-C1C8ADEC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C16BB-1E73-409E-A241-042F36542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D74E9-1D8B-49EE-B59E-1F08AA7B3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F6AB7-ED1E-400E-A6FE-67BF8AA9E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94A0B-AC8D-4F01-BC9E-E93C2397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4D13-21C7-46A2-B7B7-AE94714C0E0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EAA9B-B804-4880-8BFC-250A6DE6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13603-4D8E-4179-9BB0-8134BE16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D23-B095-4A29-830F-3A01C702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579E-6CFB-47B3-A3A2-F17C97CE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211E5-BCEA-4B36-B8DD-1DBBC974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4D13-21C7-46A2-B7B7-AE94714C0E0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1C353-7C0C-4B65-B58A-FBC39888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26C6C-1A2F-4934-BFAE-63CA8D9D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D23-B095-4A29-830F-3A01C702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2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737DC-153F-4E15-8F2C-172C35B7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4D13-21C7-46A2-B7B7-AE94714C0E0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A12C9-527E-4B04-931B-4DB9A8AC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9096-340D-44E6-B7AD-F8DA35B5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D23-B095-4A29-830F-3A01C702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2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6005-B983-4B22-A48F-1FF63A07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8D50-19FF-40F6-8767-643561393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80611-00DF-4B1E-9FDC-9C486F32F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259C8-EDFC-4355-9C32-A78A4238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4D13-21C7-46A2-B7B7-AE94714C0E0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E3132-82FE-43C9-95D7-B0807F76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6C83F-CC26-48D8-ABD8-2C730268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D23-B095-4A29-830F-3A01C702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19BD-80BD-48D0-9E7C-5F22D1C9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1E266-6359-41A2-B9A4-071FF7A32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DD2C9-36E5-4E46-AA7B-C352C9BB2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B99A0-26CC-48A2-BB6F-8FBDFB83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4D13-21C7-46A2-B7B7-AE94714C0E0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B9EA1-E040-41E4-9C71-1E5A1935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7CFA0-26D7-4BA0-BACA-738D5AF3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D23-B095-4A29-830F-3A01C702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F1B93-9103-404A-BBBC-DEB5A22F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F4C1E-CA51-4A2F-B37C-6DEA79898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6284-5045-4529-99E5-5CDBA2974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E4D13-21C7-46A2-B7B7-AE94714C0E0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D673-2554-4919-88EA-ACE819ED1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86BE-4BF7-4DF8-BA7E-4840210D4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6D23-B095-4A29-830F-3A01C702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9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4BADC5D1-1887-4F9B-9201-3B83AF27EA13}"/>
              </a:ext>
            </a:extLst>
          </p:cNvPr>
          <p:cNvSpPr/>
          <p:nvPr/>
        </p:nvSpPr>
        <p:spPr>
          <a:xfrm>
            <a:off x="-480596" y="866867"/>
            <a:ext cx="4607510" cy="4607510"/>
          </a:xfrm>
          <a:prstGeom prst="donut">
            <a:avLst>
              <a:gd name="adj" fmla="val 8716"/>
            </a:avLst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973FD6FA-7A5E-4253-A61A-F0922D9C0F79}"/>
              </a:ext>
            </a:extLst>
          </p:cNvPr>
          <p:cNvSpPr/>
          <p:nvPr/>
        </p:nvSpPr>
        <p:spPr>
          <a:xfrm>
            <a:off x="7253704" y="3009992"/>
            <a:ext cx="4607510" cy="4607510"/>
          </a:xfrm>
          <a:prstGeom prst="donut">
            <a:avLst>
              <a:gd name="adj" fmla="val 11695"/>
            </a:avLst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3868512B-E5A2-4D96-A121-DB9D4F198C56}"/>
              </a:ext>
            </a:extLst>
          </p:cNvPr>
          <p:cNvSpPr/>
          <p:nvPr/>
        </p:nvSpPr>
        <p:spPr>
          <a:xfrm>
            <a:off x="1862007" y="4393550"/>
            <a:ext cx="1840394" cy="1840394"/>
          </a:xfrm>
          <a:prstGeom prst="donut">
            <a:avLst>
              <a:gd name="adj" fmla="val 8442"/>
            </a:avLst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9874ABFA-4E91-4AE2-8999-DCE54AC4B7F4}"/>
              </a:ext>
            </a:extLst>
          </p:cNvPr>
          <p:cNvSpPr/>
          <p:nvPr/>
        </p:nvSpPr>
        <p:spPr>
          <a:xfrm>
            <a:off x="8947075" y="866867"/>
            <a:ext cx="3426262" cy="3426262"/>
          </a:xfrm>
          <a:prstGeom prst="donut">
            <a:avLst>
              <a:gd name="adj" fmla="val 4751"/>
            </a:avLst>
          </a:prstGeom>
          <a:solidFill>
            <a:schemeClr val="accent2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3CA7560F-B08B-41B8-AE06-B874F64D64D9}"/>
              </a:ext>
            </a:extLst>
          </p:cNvPr>
          <p:cNvSpPr/>
          <p:nvPr/>
        </p:nvSpPr>
        <p:spPr>
          <a:xfrm>
            <a:off x="2782204" y="785318"/>
            <a:ext cx="3201543" cy="3201543"/>
          </a:xfrm>
          <a:prstGeom prst="donut">
            <a:avLst>
              <a:gd name="adj" fmla="val 14427"/>
            </a:avLst>
          </a:prstGeom>
          <a:solidFill>
            <a:schemeClr val="accent2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A95E55-A579-4DA5-9EB1-924FA5CF8AFD}"/>
              </a:ext>
            </a:extLst>
          </p:cNvPr>
          <p:cNvSpPr/>
          <p:nvPr/>
        </p:nvSpPr>
        <p:spPr>
          <a:xfrm>
            <a:off x="609600" y="6192985"/>
            <a:ext cx="1173340" cy="1173340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AFFAD6-BDB7-4441-8FD9-4D3B75DACC44}"/>
              </a:ext>
            </a:extLst>
          </p:cNvPr>
          <p:cNvSpPr/>
          <p:nvPr/>
        </p:nvSpPr>
        <p:spPr>
          <a:xfrm>
            <a:off x="7424283" y="-1688035"/>
            <a:ext cx="2554902" cy="2554902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3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Africa, Win Gilead</dc:creator>
  <cp:lastModifiedBy>Africa, Win Gilead</cp:lastModifiedBy>
  <cp:revision>2</cp:revision>
  <dcterms:created xsi:type="dcterms:W3CDTF">2019-07-01T08:56:08Z</dcterms:created>
  <dcterms:modified xsi:type="dcterms:W3CDTF">2019-07-01T09:08:31Z</dcterms:modified>
</cp:coreProperties>
</file>