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76" r:id="rId3"/>
    <p:sldId id="278" r:id="rId4"/>
    <p:sldId id="271" r:id="rId5"/>
    <p:sldId id="260" r:id="rId6"/>
    <p:sldId id="261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Brown" initials="WB" lastIdx="6" clrIdx="0">
    <p:extLst>
      <p:ext uri="{19B8F6BF-5375-455C-9EA6-DF929625EA0E}">
        <p15:presenceInfo xmlns:p15="http://schemas.microsoft.com/office/powerpoint/2012/main" userId="S-1-5-21-124525095-708259637-1543119021-16247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5" autoAdjust="0"/>
    <p:restoredTop sz="87084" autoAdjust="0"/>
  </p:normalViewPr>
  <p:slideViewPr>
    <p:cSldViewPr snapToGrid="0">
      <p:cViewPr varScale="1">
        <p:scale>
          <a:sx n="102" d="100"/>
          <a:sy n="102" d="100"/>
        </p:scale>
        <p:origin x="29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Brown" userId="a43a51f8-7299-4cdf-9a85-03d2428bde56" providerId="ADAL" clId="{1CDA0946-91BC-4157-BECA-06CE984630B7}"/>
    <pc:docChg chg="undo custSel mod addSld delSld modSld sldOrd">
      <pc:chgData name="William Brown" userId="a43a51f8-7299-4cdf-9a85-03d2428bde56" providerId="ADAL" clId="{1CDA0946-91BC-4157-BECA-06CE984630B7}" dt="2018-08-15T00:39:06.762" v="1438" actId="20577"/>
      <pc:docMkLst>
        <pc:docMk/>
      </pc:docMkLst>
      <pc:sldChg chg="modSp">
        <pc:chgData name="William Brown" userId="a43a51f8-7299-4cdf-9a85-03d2428bde56" providerId="ADAL" clId="{1CDA0946-91BC-4157-BECA-06CE984630B7}" dt="2018-08-15T00:39:06.762" v="1438" actId="20577"/>
        <pc:sldMkLst>
          <pc:docMk/>
          <pc:sldMk cId="1883324672" sldId="271"/>
        </pc:sldMkLst>
        <pc:spChg chg="mod">
          <ac:chgData name="William Brown" userId="a43a51f8-7299-4cdf-9a85-03d2428bde56" providerId="ADAL" clId="{1CDA0946-91BC-4157-BECA-06CE984630B7}" dt="2018-08-15T00:39:06.762" v="1438" actId="20577"/>
          <ac:spMkLst>
            <pc:docMk/>
            <pc:sldMk cId="1883324672" sldId="271"/>
            <ac:spMk id="7" creationId="{C16D7394-5AFB-4195-99F8-E1E8F5384DEA}"/>
          </ac:spMkLst>
        </pc:spChg>
      </pc:sldChg>
      <pc:sldChg chg="addSp delSp modSp add mod setBg">
        <pc:chgData name="William Brown" userId="a43a51f8-7299-4cdf-9a85-03d2428bde56" providerId="ADAL" clId="{1CDA0946-91BC-4157-BECA-06CE984630B7}" dt="2018-08-14T23:39:00.271" v="448"/>
        <pc:sldMkLst>
          <pc:docMk/>
          <pc:sldMk cId="1866403055" sldId="275"/>
        </pc:sldMkLst>
        <pc:spChg chg="add mod">
          <ac:chgData name="William Brown" userId="a43a51f8-7299-4cdf-9a85-03d2428bde56" providerId="ADAL" clId="{1CDA0946-91BC-4157-BECA-06CE984630B7}" dt="2018-08-14T23:32:33.393" v="302" actId="26606"/>
          <ac:spMkLst>
            <pc:docMk/>
            <pc:sldMk cId="1866403055" sldId="275"/>
            <ac:spMk id="2" creationId="{941A24C9-D588-470C-8BBD-EE34C264F1EE}"/>
          </ac:spMkLst>
        </pc:spChg>
        <pc:spChg chg="add del mod">
          <ac:chgData name="William Brown" userId="a43a51f8-7299-4cdf-9a85-03d2428bde56" providerId="ADAL" clId="{1CDA0946-91BC-4157-BECA-06CE984630B7}" dt="2018-08-14T23:32:33.393" v="302" actId="26606"/>
          <ac:spMkLst>
            <pc:docMk/>
            <pc:sldMk cId="1866403055" sldId="275"/>
            <ac:spMk id="3" creationId="{84B6F7F6-FC1B-4B78-B686-82D260ACFE1C}"/>
          </ac:spMkLst>
        </pc:spChg>
        <pc:spChg chg="add del mod">
          <ac:chgData name="William Brown" userId="a43a51f8-7299-4cdf-9a85-03d2428bde56" providerId="ADAL" clId="{1CDA0946-91BC-4157-BECA-06CE984630B7}" dt="2018-08-14T23:38:28.254" v="447" actId="26606"/>
          <ac:spMkLst>
            <pc:docMk/>
            <pc:sldMk cId="1866403055" sldId="275"/>
            <ac:spMk id="4" creationId="{C8CA4B32-1BF6-4B19-8454-A159971841E7}"/>
          </ac:spMkLst>
        </pc:spChg>
        <pc:spChg chg="add del">
          <ac:chgData name="William Brown" userId="a43a51f8-7299-4cdf-9a85-03d2428bde56" providerId="ADAL" clId="{1CDA0946-91BC-4157-BECA-06CE984630B7}" dt="2018-08-14T23:38:28.254" v="447" actId="26606"/>
          <ac:spMkLst>
            <pc:docMk/>
            <pc:sldMk cId="1866403055" sldId="275"/>
            <ac:spMk id="10" creationId="{4351DFE5-F63D-4BE0-BDA9-E3EB88F01AA5}"/>
          </ac:spMkLst>
        </pc:spChg>
        <pc:spChg chg="add">
          <ac:chgData name="William Brown" userId="a43a51f8-7299-4cdf-9a85-03d2428bde56" providerId="ADAL" clId="{1CDA0946-91BC-4157-BECA-06CE984630B7}" dt="2018-08-14T23:38:28.254" v="447" actId="26606"/>
          <ac:spMkLst>
            <pc:docMk/>
            <pc:sldMk cId="1866403055" sldId="275"/>
            <ac:spMk id="19" creationId="{4351DFE5-F63D-4BE0-BDA9-E3EB88F01AA5}"/>
          </ac:spMkLst>
        </pc:spChg>
        <pc:graphicFrameChg chg="add del mod">
          <ac:chgData name="William Brown" userId="a43a51f8-7299-4cdf-9a85-03d2428bde56" providerId="ADAL" clId="{1CDA0946-91BC-4157-BECA-06CE984630B7}" dt="2018-08-14T23:37:30.778" v="326" actId="478"/>
          <ac:graphicFrameMkLst>
            <pc:docMk/>
            <pc:sldMk cId="1866403055" sldId="275"/>
            <ac:graphicFrameMk id="5" creationId="{3D8F2581-D04B-4E2E-B82A-1B55CADAF2ED}"/>
          </ac:graphicFrameMkLst>
        </pc:graphicFrameChg>
        <pc:graphicFrameChg chg="add mod">
          <ac:chgData name="William Brown" userId="a43a51f8-7299-4cdf-9a85-03d2428bde56" providerId="ADAL" clId="{1CDA0946-91BC-4157-BECA-06CE984630B7}" dt="2018-08-14T23:39:00.271" v="448"/>
          <ac:graphicFrameMkLst>
            <pc:docMk/>
            <pc:sldMk cId="1866403055" sldId="275"/>
            <ac:graphicFrameMk id="14" creationId="{58E6E18C-AD23-4A12-8CC3-38C84A94C3AF}"/>
          </ac:graphicFrameMkLst>
        </pc:graphicFrameChg>
        <pc:picChg chg="add del">
          <ac:chgData name="William Brown" userId="a43a51f8-7299-4cdf-9a85-03d2428bde56" providerId="ADAL" clId="{1CDA0946-91BC-4157-BECA-06CE984630B7}" dt="2018-08-14T23:38:28.254" v="447" actId="26606"/>
          <ac:picMkLst>
            <pc:docMk/>
            <pc:sldMk cId="1866403055" sldId="275"/>
            <ac:picMk id="12" creationId="{02DD2BC0-6F29-4B4F-8D61-2DCF6D2E8E73}"/>
          </ac:picMkLst>
        </pc:picChg>
        <pc:picChg chg="add">
          <ac:chgData name="William Brown" userId="a43a51f8-7299-4cdf-9a85-03d2428bde56" providerId="ADAL" clId="{1CDA0946-91BC-4157-BECA-06CE984630B7}" dt="2018-08-14T23:38:28.254" v="447" actId="26606"/>
          <ac:picMkLst>
            <pc:docMk/>
            <pc:sldMk cId="1866403055" sldId="275"/>
            <ac:picMk id="21" creationId="{02DD2BC0-6F29-4B4F-8D61-2DCF6D2E8E73}"/>
          </ac:picMkLst>
        </pc:picChg>
      </pc:sldChg>
      <pc:sldChg chg="addSp delSp modSp add">
        <pc:chgData name="William Brown" userId="a43a51f8-7299-4cdf-9a85-03d2428bde56" providerId="ADAL" clId="{1CDA0946-91BC-4157-BECA-06CE984630B7}" dt="2018-08-14T23:57:47.277" v="866" actId="14100"/>
        <pc:sldMkLst>
          <pc:docMk/>
          <pc:sldMk cId="1146098734" sldId="276"/>
        </pc:sldMkLst>
        <pc:spChg chg="add del mod">
          <ac:chgData name="William Brown" userId="a43a51f8-7299-4cdf-9a85-03d2428bde56" providerId="ADAL" clId="{1CDA0946-91BC-4157-BECA-06CE984630B7}" dt="2018-08-14T23:47:45.858" v="660" actId="478"/>
          <ac:spMkLst>
            <pc:docMk/>
            <pc:sldMk cId="1146098734" sldId="276"/>
            <ac:spMk id="2" creationId="{440FCDF7-2763-47DB-9D54-A4A57992A935}"/>
          </ac:spMkLst>
        </pc:spChg>
        <pc:spChg chg="add mod">
          <ac:chgData name="William Brown" userId="a43a51f8-7299-4cdf-9a85-03d2428bde56" providerId="ADAL" clId="{1CDA0946-91BC-4157-BECA-06CE984630B7}" dt="2018-08-14T23:57:47.277" v="866" actId="14100"/>
          <ac:spMkLst>
            <pc:docMk/>
            <pc:sldMk cId="1146098734" sldId="276"/>
            <ac:spMk id="3" creationId="{2930B372-9A5D-40E1-8DFF-3F4909703885}"/>
          </ac:spMkLst>
        </pc:spChg>
        <pc:spChg chg="add mod">
          <ac:chgData name="William Brown" userId="a43a51f8-7299-4cdf-9a85-03d2428bde56" providerId="ADAL" clId="{1CDA0946-91BC-4157-BECA-06CE984630B7}" dt="2018-08-14T23:52:26.471" v="757" actId="1076"/>
          <ac:spMkLst>
            <pc:docMk/>
            <pc:sldMk cId="1146098734" sldId="276"/>
            <ac:spMk id="6" creationId="{B57D0A12-2902-46FA-A1E3-7EFD6BFEAC2C}"/>
          </ac:spMkLst>
        </pc:spChg>
        <pc:spChg chg="add mod">
          <ac:chgData name="William Brown" userId="a43a51f8-7299-4cdf-9a85-03d2428bde56" providerId="ADAL" clId="{1CDA0946-91BC-4157-BECA-06CE984630B7}" dt="2018-08-14T23:52:41.515" v="760" actId="1076"/>
          <ac:spMkLst>
            <pc:docMk/>
            <pc:sldMk cId="1146098734" sldId="276"/>
            <ac:spMk id="7" creationId="{CD5BCECF-11AF-45CB-A46C-19DB3A4FFC10}"/>
          </ac:spMkLst>
        </pc:spChg>
        <pc:spChg chg="add mod">
          <ac:chgData name="William Brown" userId="a43a51f8-7299-4cdf-9a85-03d2428bde56" providerId="ADAL" clId="{1CDA0946-91BC-4157-BECA-06CE984630B7}" dt="2018-08-14T23:57:34.682" v="861" actId="20577"/>
          <ac:spMkLst>
            <pc:docMk/>
            <pc:sldMk cId="1146098734" sldId="276"/>
            <ac:spMk id="8" creationId="{71DFF689-2BC9-4EB8-82CC-3201CBC35EDC}"/>
          </ac:spMkLst>
        </pc:spChg>
        <pc:picChg chg="add mod">
          <ac:chgData name="William Brown" userId="a43a51f8-7299-4cdf-9a85-03d2428bde56" providerId="ADAL" clId="{1CDA0946-91BC-4157-BECA-06CE984630B7}" dt="2018-08-14T23:56:36.447" v="804" actId="1440"/>
          <ac:picMkLst>
            <pc:docMk/>
            <pc:sldMk cId="1146098734" sldId="276"/>
            <ac:picMk id="4" creationId="{28793BD2-D586-48FD-ABC4-413BF9A8A15A}"/>
          </ac:picMkLst>
        </pc:picChg>
        <pc:picChg chg="add mod">
          <ac:chgData name="William Brown" userId="a43a51f8-7299-4cdf-9a85-03d2428bde56" providerId="ADAL" clId="{1CDA0946-91BC-4157-BECA-06CE984630B7}" dt="2018-08-14T23:56:40.213" v="805" actId="1076"/>
          <ac:picMkLst>
            <pc:docMk/>
            <pc:sldMk cId="1146098734" sldId="276"/>
            <ac:picMk id="5" creationId="{0ABD5795-9B95-4F4A-A575-A50D1256669F}"/>
          </ac:picMkLst>
        </pc:picChg>
      </pc:sldChg>
      <pc:sldChg chg="addSp delSp modSp add mod setBg">
        <pc:chgData name="William Brown" userId="a43a51f8-7299-4cdf-9a85-03d2428bde56" providerId="ADAL" clId="{1CDA0946-91BC-4157-BECA-06CE984630B7}" dt="2018-08-15T00:19:22.225" v="1396" actId="20577"/>
        <pc:sldMkLst>
          <pc:docMk/>
          <pc:sldMk cId="4117629677" sldId="278"/>
        </pc:sldMkLst>
        <pc:spChg chg="mod">
          <ac:chgData name="William Brown" userId="a43a51f8-7299-4cdf-9a85-03d2428bde56" providerId="ADAL" clId="{1CDA0946-91BC-4157-BECA-06CE984630B7}" dt="2018-08-15T00:07:47.302" v="1054" actId="26606"/>
          <ac:spMkLst>
            <pc:docMk/>
            <pc:sldMk cId="4117629677" sldId="278"/>
            <ac:spMk id="2" creationId="{EBFE8834-2E50-4BE6-B1FB-7B902F611672}"/>
          </ac:spMkLst>
        </pc:spChg>
        <pc:spChg chg="mod">
          <ac:chgData name="William Brown" userId="a43a51f8-7299-4cdf-9a85-03d2428bde56" providerId="ADAL" clId="{1CDA0946-91BC-4157-BECA-06CE984630B7}" dt="2018-08-15T00:19:22.225" v="1396" actId="20577"/>
          <ac:spMkLst>
            <pc:docMk/>
            <pc:sldMk cId="4117629677" sldId="278"/>
            <ac:spMk id="3" creationId="{CBD5C439-BF02-40C1-B811-15D04AA7425B}"/>
          </ac:spMkLst>
        </pc:spChg>
        <pc:spChg chg="add mod">
          <ac:chgData name="William Brown" userId="a43a51f8-7299-4cdf-9a85-03d2428bde56" providerId="ADAL" clId="{1CDA0946-91BC-4157-BECA-06CE984630B7}" dt="2018-08-15T00:09:20.643" v="1239" actId="1076"/>
          <ac:spMkLst>
            <pc:docMk/>
            <pc:sldMk cId="4117629677" sldId="278"/>
            <ac:spMk id="4" creationId="{1D14677E-7117-46CB-A684-3D64558E4C8E}"/>
          </ac:spMkLst>
        </pc:spChg>
        <pc:spChg chg="add del">
          <ac:chgData name="William Brown" userId="a43a51f8-7299-4cdf-9a85-03d2428bde56" providerId="ADAL" clId="{1CDA0946-91BC-4157-BECA-06CE984630B7}" dt="2018-08-15T00:07:47.268" v="1053" actId="26606"/>
          <ac:spMkLst>
            <pc:docMk/>
            <pc:sldMk cId="4117629677" sldId="278"/>
            <ac:spMk id="8" creationId="{4351DFE5-F63D-4BE0-BDA9-E3EB88F01AA5}"/>
          </ac:spMkLst>
        </pc:spChg>
        <pc:spChg chg="add">
          <ac:chgData name="William Brown" userId="a43a51f8-7299-4cdf-9a85-03d2428bde56" providerId="ADAL" clId="{1CDA0946-91BC-4157-BECA-06CE984630B7}" dt="2018-08-15T00:07:47.302" v="1054" actId="26606"/>
          <ac:spMkLst>
            <pc:docMk/>
            <pc:sldMk cId="4117629677" sldId="278"/>
            <ac:spMk id="13" creationId="{AFA67CD3-AB4E-4A7A-BEB8-53C445D8C44E}"/>
          </ac:spMkLst>
        </pc:spChg>
        <pc:spChg chg="add">
          <ac:chgData name="William Brown" userId="a43a51f8-7299-4cdf-9a85-03d2428bde56" providerId="ADAL" clId="{1CDA0946-91BC-4157-BECA-06CE984630B7}" dt="2018-08-15T00:07:47.302" v="1054" actId="26606"/>
          <ac:spMkLst>
            <pc:docMk/>
            <pc:sldMk cId="4117629677" sldId="278"/>
            <ac:spMk id="14" creationId="{339C8D78-A644-462F-B674-F440635E5353}"/>
          </ac:spMkLst>
        </pc:spChg>
        <pc:picChg chg="add">
          <ac:chgData name="William Brown" userId="a43a51f8-7299-4cdf-9a85-03d2428bde56" providerId="ADAL" clId="{1CDA0946-91BC-4157-BECA-06CE984630B7}" dt="2018-08-15T00:07:47.302" v="1054" actId="26606"/>
          <ac:picMkLst>
            <pc:docMk/>
            <pc:sldMk cId="4117629677" sldId="278"/>
            <ac:picMk id="7" creationId="{79C70B05-182C-4D2B-B494-171BF15A461D}"/>
          </ac:picMkLst>
        </pc:picChg>
        <pc:picChg chg="add del">
          <ac:chgData name="William Brown" userId="a43a51f8-7299-4cdf-9a85-03d2428bde56" providerId="ADAL" clId="{1CDA0946-91BC-4157-BECA-06CE984630B7}" dt="2018-08-15T00:07:47.268" v="1053" actId="26606"/>
          <ac:picMkLst>
            <pc:docMk/>
            <pc:sldMk cId="4117629677" sldId="278"/>
            <ac:picMk id="10" creationId="{3AA16612-ACD2-4A16-8F2B-4514FD6BF28F}"/>
          </ac:picMkLst>
        </pc:picChg>
        <pc:picChg chg="add">
          <ac:chgData name="William Brown" userId="a43a51f8-7299-4cdf-9a85-03d2428bde56" providerId="ADAL" clId="{1CDA0946-91BC-4157-BECA-06CE984630B7}" dt="2018-08-15T00:07:47.302" v="1054" actId="26606"/>
          <ac:picMkLst>
            <pc:docMk/>
            <pc:sldMk cId="4117629677" sldId="278"/>
            <ac:picMk id="12" creationId="{07CF545F-9C2E-4446-97CD-AD92990C2B68}"/>
          </ac:picMkLst>
        </pc:picChg>
      </pc:sldChg>
    </pc:docChg>
  </pc:docChgLst>
  <pc:docChgLst>
    <pc:chgData name="William Brown" userId="a43a51f8-7299-4cdf-9a85-03d2428bde56" providerId="ADAL" clId="{03AF5551-950C-44D9-A92F-2AE026C9577A}"/>
    <pc:docChg chg="custSel modSld">
      <pc:chgData name="William Brown" userId="a43a51f8-7299-4cdf-9a85-03d2428bde56" providerId="ADAL" clId="{03AF5551-950C-44D9-A92F-2AE026C9577A}" dt="2020-04-29T23:42:49.433" v="4" actId="20577"/>
      <pc:docMkLst>
        <pc:docMk/>
      </pc:docMkLst>
      <pc:sldChg chg="modSp mod">
        <pc:chgData name="William Brown" userId="a43a51f8-7299-4cdf-9a85-03d2428bde56" providerId="ADAL" clId="{03AF5551-950C-44D9-A92F-2AE026C9577A}" dt="2020-04-29T23:42:49.433" v="4" actId="20577"/>
        <pc:sldMkLst>
          <pc:docMk/>
          <pc:sldMk cId="2487056109" sldId="261"/>
        </pc:sldMkLst>
        <pc:spChg chg="mod">
          <ac:chgData name="William Brown" userId="a43a51f8-7299-4cdf-9a85-03d2428bde56" providerId="ADAL" clId="{03AF5551-950C-44D9-A92F-2AE026C9577A}" dt="2020-04-29T23:42:49.433" v="4" actId="20577"/>
          <ac:spMkLst>
            <pc:docMk/>
            <pc:sldMk cId="2487056109" sldId="261"/>
            <ac:spMk id="2" creationId="{00000000-0000-0000-0000-000000000000}"/>
          </ac:spMkLst>
        </pc:spChg>
      </pc:sldChg>
    </pc:docChg>
  </pc:docChgLst>
  <pc:docChgLst>
    <pc:chgData name="William Brown" userId="a43a51f8-7299-4cdf-9a85-03d2428bde56" providerId="ADAL" clId="{B3A96B40-0941-4170-8403-12BB067B93A0}"/>
    <pc:docChg chg="delSld modSld">
      <pc:chgData name="William Brown" userId="a43a51f8-7299-4cdf-9a85-03d2428bde56" providerId="ADAL" clId="{B3A96B40-0941-4170-8403-12BB067B93A0}" dt="2020-08-26T13:38:33.914" v="58" actId="47"/>
      <pc:docMkLst>
        <pc:docMk/>
      </pc:docMkLst>
      <pc:sldChg chg="modSp del mod">
        <pc:chgData name="William Brown" userId="a43a51f8-7299-4cdf-9a85-03d2428bde56" providerId="ADAL" clId="{B3A96B40-0941-4170-8403-12BB067B93A0}" dt="2020-08-26T13:38:33.914" v="58" actId="47"/>
        <pc:sldMkLst>
          <pc:docMk/>
          <pc:sldMk cId="4051054841" sldId="279"/>
        </pc:sldMkLst>
        <pc:spChg chg="mod">
          <ac:chgData name="William Brown" userId="a43a51f8-7299-4cdf-9a85-03d2428bde56" providerId="ADAL" clId="{B3A96B40-0941-4170-8403-12BB067B93A0}" dt="2020-08-26T13:38:22.608" v="56" actId="1076"/>
          <ac:spMkLst>
            <pc:docMk/>
            <pc:sldMk cId="4051054841" sldId="279"/>
            <ac:spMk id="4" creationId="{50F966C4-86E1-41B5-8F2D-0C37AEDD7E9E}"/>
          </ac:spMkLst>
        </pc:spChg>
        <pc:spChg chg="mod">
          <ac:chgData name="William Brown" userId="a43a51f8-7299-4cdf-9a85-03d2428bde56" providerId="ADAL" clId="{B3A96B40-0941-4170-8403-12BB067B93A0}" dt="2020-08-26T13:38:24.866" v="57" actId="1076"/>
          <ac:spMkLst>
            <pc:docMk/>
            <pc:sldMk cId="4051054841" sldId="279"/>
            <ac:spMk id="6" creationId="{D166AF75-021C-42C3-9B51-02425272546C}"/>
          </ac:spMkLst>
        </pc:spChg>
      </pc:sldChg>
      <pc:sldChg chg="modSp del mod">
        <pc:chgData name="William Brown" userId="a43a51f8-7299-4cdf-9a85-03d2428bde56" providerId="ADAL" clId="{B3A96B40-0941-4170-8403-12BB067B93A0}" dt="2020-08-26T13:38:33.914" v="58" actId="47"/>
        <pc:sldMkLst>
          <pc:docMk/>
          <pc:sldMk cId="2825071301" sldId="280"/>
        </pc:sldMkLst>
        <pc:spChg chg="mod">
          <ac:chgData name="William Brown" userId="a43a51f8-7299-4cdf-9a85-03d2428bde56" providerId="ADAL" clId="{B3A96B40-0941-4170-8403-12BB067B93A0}" dt="2020-08-26T13:37:33.503" v="55" actId="6549"/>
          <ac:spMkLst>
            <pc:docMk/>
            <pc:sldMk cId="2825071301" sldId="280"/>
            <ac:spMk id="5" creationId="{554CF6E1-FA12-4FA2-99D0-F7A41D24C08C}"/>
          </ac:spMkLst>
        </pc:spChg>
        <pc:spChg chg="mod">
          <ac:chgData name="William Brown" userId="a43a51f8-7299-4cdf-9a85-03d2428bde56" providerId="ADAL" clId="{B3A96B40-0941-4170-8403-12BB067B93A0}" dt="2020-08-26T13:37:07.443" v="4" actId="20577"/>
          <ac:spMkLst>
            <pc:docMk/>
            <pc:sldMk cId="2825071301" sldId="280"/>
            <ac:spMk id="8" creationId="{ECBCF414-8390-4842-A496-0B2A37BA387B}"/>
          </ac:spMkLst>
        </pc:spChg>
      </pc:sldChg>
    </pc:docChg>
  </pc:docChgLst>
  <pc:docChgLst>
    <pc:chgData name="William Brown" userId="a43a51f8-7299-4cdf-9a85-03d2428bde56" providerId="ADAL" clId="{20F30B24-2E99-4147-ADFA-D294AF2671E8}"/>
    <pc:docChg chg="modSld">
      <pc:chgData name="William Brown" userId="a43a51f8-7299-4cdf-9a85-03d2428bde56" providerId="ADAL" clId="{20F30B24-2E99-4147-ADFA-D294AF2671E8}" dt="2018-08-20T16:55:25.438" v="5" actId="20577"/>
      <pc:docMkLst>
        <pc:docMk/>
      </pc:docMkLst>
      <pc:sldChg chg="modSp">
        <pc:chgData name="William Brown" userId="a43a51f8-7299-4cdf-9a85-03d2428bde56" providerId="ADAL" clId="{20F30B24-2E99-4147-ADFA-D294AF2671E8}" dt="2018-08-20T16:55:07.011" v="3" actId="20577"/>
        <pc:sldMkLst>
          <pc:docMk/>
          <pc:sldMk cId="3109341005" sldId="260"/>
        </pc:sldMkLst>
        <pc:spChg chg="mod">
          <ac:chgData name="William Brown" userId="a43a51f8-7299-4cdf-9a85-03d2428bde56" providerId="ADAL" clId="{20F30B24-2E99-4147-ADFA-D294AF2671E8}" dt="2018-08-20T16:55:07.011" v="3" actId="20577"/>
          <ac:spMkLst>
            <pc:docMk/>
            <pc:sldMk cId="3109341005" sldId="260"/>
            <ac:spMk id="28" creationId="{00000000-0000-0000-0000-000000000000}"/>
          </ac:spMkLst>
        </pc:spChg>
        <pc:grpChg chg="mod">
          <ac:chgData name="William Brown" userId="a43a51f8-7299-4cdf-9a85-03d2428bde56" providerId="ADAL" clId="{20F30B24-2E99-4147-ADFA-D294AF2671E8}" dt="2018-08-17T19:35:46.085" v="1" actId="1076"/>
          <ac:grpSpMkLst>
            <pc:docMk/>
            <pc:sldMk cId="3109341005" sldId="260"/>
            <ac:grpSpMk id="15" creationId="{00000000-0000-0000-0000-000000000000}"/>
          </ac:grpSpMkLst>
        </pc:grpChg>
        <pc:picChg chg="mod">
          <ac:chgData name="William Brown" userId="a43a51f8-7299-4cdf-9a85-03d2428bde56" providerId="ADAL" clId="{20F30B24-2E99-4147-ADFA-D294AF2671E8}" dt="2018-08-17T19:35:43.328" v="0" actId="1076"/>
          <ac:picMkLst>
            <pc:docMk/>
            <pc:sldMk cId="3109341005" sldId="260"/>
            <ac:picMk id="30" creationId="{00000000-0000-0000-0000-000000000000}"/>
          </ac:picMkLst>
        </pc:picChg>
      </pc:sldChg>
      <pc:sldChg chg="modSp">
        <pc:chgData name="William Brown" userId="a43a51f8-7299-4cdf-9a85-03d2428bde56" providerId="ADAL" clId="{20F30B24-2E99-4147-ADFA-D294AF2671E8}" dt="2018-08-20T16:55:25.438" v="5" actId="20577"/>
        <pc:sldMkLst>
          <pc:docMk/>
          <pc:sldMk cId="2487056109" sldId="261"/>
        </pc:sldMkLst>
        <pc:spChg chg="mod">
          <ac:chgData name="William Brown" userId="a43a51f8-7299-4cdf-9a85-03d2428bde56" providerId="ADAL" clId="{20F30B24-2E99-4147-ADFA-D294AF2671E8}" dt="2018-08-20T16:55:25.438" v="5" actId="20577"/>
          <ac:spMkLst>
            <pc:docMk/>
            <pc:sldMk cId="2487056109" sldId="261"/>
            <ac:spMk id="28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D2991-CF4F-4FF3-B80A-96C8F12FD07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E6E6E0A2-9F5C-4144-960C-8326031F0220}">
      <dgm:prSet/>
      <dgm:spPr/>
      <dgm:t>
        <a:bodyPr/>
        <a:lstStyle/>
        <a:p>
          <a:r>
            <a:rPr lang="en-US"/>
            <a:t>Visualization Layer</a:t>
          </a:r>
        </a:p>
      </dgm:t>
    </dgm:pt>
    <dgm:pt modelId="{6BF2E326-1CA6-4041-B396-C202BFEC8700}" type="parTrans" cxnId="{5CD34BF4-6129-4D9C-A61E-830B04703338}">
      <dgm:prSet/>
      <dgm:spPr/>
      <dgm:t>
        <a:bodyPr/>
        <a:lstStyle/>
        <a:p>
          <a:endParaRPr lang="en-US"/>
        </a:p>
      </dgm:t>
    </dgm:pt>
    <dgm:pt modelId="{4B528D14-08B9-4AE4-834C-4D6FBD010A60}" type="sibTrans" cxnId="{5CD34BF4-6129-4D9C-A61E-830B04703338}">
      <dgm:prSet/>
      <dgm:spPr/>
      <dgm:t>
        <a:bodyPr/>
        <a:lstStyle/>
        <a:p>
          <a:endParaRPr lang="en-US"/>
        </a:p>
      </dgm:t>
    </dgm:pt>
    <dgm:pt modelId="{DF0AF479-7407-449C-8976-40741DDBADDB}">
      <dgm:prSet/>
      <dgm:spPr/>
      <dgm:t>
        <a:bodyPr/>
        <a:lstStyle/>
        <a:p>
          <a:r>
            <a:rPr lang="en-US" dirty="0"/>
            <a:t>BI semantic model or end user data model</a:t>
          </a:r>
        </a:p>
      </dgm:t>
    </dgm:pt>
    <dgm:pt modelId="{42001CB4-378F-4284-BDA2-57E2F83BA89C}" type="parTrans" cxnId="{DC85FAC8-8DDF-4523-912A-F30D62A3A3A7}">
      <dgm:prSet/>
      <dgm:spPr/>
      <dgm:t>
        <a:bodyPr/>
        <a:lstStyle/>
        <a:p>
          <a:endParaRPr lang="en-US"/>
        </a:p>
      </dgm:t>
    </dgm:pt>
    <dgm:pt modelId="{59C937A2-BF04-418B-BC07-518B73B7F05F}" type="sibTrans" cxnId="{DC85FAC8-8DDF-4523-912A-F30D62A3A3A7}">
      <dgm:prSet/>
      <dgm:spPr/>
      <dgm:t>
        <a:bodyPr/>
        <a:lstStyle/>
        <a:p>
          <a:endParaRPr lang="en-US"/>
        </a:p>
      </dgm:t>
    </dgm:pt>
    <dgm:pt modelId="{8313DE5D-1EDD-4002-98D9-93238B1542DF}">
      <dgm:prSet/>
      <dgm:spPr/>
      <dgm:t>
        <a:bodyPr/>
        <a:lstStyle/>
        <a:p>
          <a:r>
            <a:rPr lang="en-US" dirty="0"/>
            <a:t>Data Preparation  </a:t>
          </a:r>
        </a:p>
      </dgm:t>
    </dgm:pt>
    <dgm:pt modelId="{E20991B9-A4F9-44AB-9197-3514A2EEB71A}" type="parTrans" cxnId="{F38A5747-FC15-4CFE-A4DC-C4CF8B4AB1B0}">
      <dgm:prSet/>
      <dgm:spPr/>
      <dgm:t>
        <a:bodyPr/>
        <a:lstStyle/>
        <a:p>
          <a:endParaRPr lang="en-US"/>
        </a:p>
      </dgm:t>
    </dgm:pt>
    <dgm:pt modelId="{223A5BB2-B96D-4FC4-A064-59D093EA6E9E}" type="sibTrans" cxnId="{F38A5747-FC15-4CFE-A4DC-C4CF8B4AB1B0}">
      <dgm:prSet/>
      <dgm:spPr/>
      <dgm:t>
        <a:bodyPr/>
        <a:lstStyle/>
        <a:p>
          <a:endParaRPr lang="en-US"/>
        </a:p>
      </dgm:t>
    </dgm:pt>
    <dgm:pt modelId="{E27584AD-180C-44BA-9631-7AE71E375A93}" type="pres">
      <dgm:prSet presAssocID="{0D1D2991-CF4F-4FF3-B80A-96C8F12FD07E}" presName="root" presStyleCnt="0">
        <dgm:presLayoutVars>
          <dgm:dir/>
          <dgm:resizeHandles val="exact"/>
        </dgm:presLayoutVars>
      </dgm:prSet>
      <dgm:spPr/>
    </dgm:pt>
    <dgm:pt modelId="{8517E2B0-E583-4E38-83F1-16D353DB0BE9}" type="pres">
      <dgm:prSet presAssocID="{E6E6E0A2-9F5C-4144-960C-8326031F0220}" presName="compNode" presStyleCnt="0"/>
      <dgm:spPr/>
    </dgm:pt>
    <dgm:pt modelId="{0B311CEF-C380-4C61-BDFA-958A56F60CE6}" type="pres">
      <dgm:prSet presAssocID="{E6E6E0A2-9F5C-4144-960C-8326031F02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DA63DAF7-ACE8-4F33-9776-15F33AF4B3C1}" type="pres">
      <dgm:prSet presAssocID="{E6E6E0A2-9F5C-4144-960C-8326031F0220}" presName="spaceRect" presStyleCnt="0"/>
      <dgm:spPr/>
    </dgm:pt>
    <dgm:pt modelId="{97599B08-AEA3-44FD-9538-5439B093A1C4}" type="pres">
      <dgm:prSet presAssocID="{E6E6E0A2-9F5C-4144-960C-8326031F0220}" presName="textRect" presStyleLbl="revTx" presStyleIdx="0" presStyleCnt="3">
        <dgm:presLayoutVars>
          <dgm:chMax val="1"/>
          <dgm:chPref val="1"/>
        </dgm:presLayoutVars>
      </dgm:prSet>
      <dgm:spPr/>
    </dgm:pt>
    <dgm:pt modelId="{5684909D-A706-4903-97FC-C4C2AB7F355C}" type="pres">
      <dgm:prSet presAssocID="{4B528D14-08B9-4AE4-834C-4D6FBD010A60}" presName="sibTrans" presStyleCnt="0"/>
      <dgm:spPr/>
    </dgm:pt>
    <dgm:pt modelId="{DDEEB01E-ED2A-400A-B2CB-7747634A555D}" type="pres">
      <dgm:prSet presAssocID="{DF0AF479-7407-449C-8976-40741DDBADDB}" presName="compNode" presStyleCnt="0"/>
      <dgm:spPr/>
    </dgm:pt>
    <dgm:pt modelId="{43C0FE2D-36E6-43A9-B427-D11C8504973B}" type="pres">
      <dgm:prSet presAssocID="{DF0AF479-7407-449C-8976-40741DDBAD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9801677-D0C3-48BC-89E5-31E9BC8B7FEA}" type="pres">
      <dgm:prSet presAssocID="{DF0AF479-7407-449C-8976-40741DDBADDB}" presName="spaceRect" presStyleCnt="0"/>
      <dgm:spPr/>
    </dgm:pt>
    <dgm:pt modelId="{0029BEAA-0040-41FB-89A8-981E03E82CD1}" type="pres">
      <dgm:prSet presAssocID="{DF0AF479-7407-449C-8976-40741DDBADDB}" presName="textRect" presStyleLbl="revTx" presStyleIdx="1" presStyleCnt="3">
        <dgm:presLayoutVars>
          <dgm:chMax val="1"/>
          <dgm:chPref val="1"/>
        </dgm:presLayoutVars>
      </dgm:prSet>
      <dgm:spPr/>
    </dgm:pt>
    <dgm:pt modelId="{5B46B0AA-5C87-40B8-B012-799A36F15134}" type="pres">
      <dgm:prSet presAssocID="{59C937A2-BF04-418B-BC07-518B73B7F05F}" presName="sibTrans" presStyleCnt="0"/>
      <dgm:spPr/>
    </dgm:pt>
    <dgm:pt modelId="{B73AEFBD-C4B6-43D6-9E44-B81D621B52AA}" type="pres">
      <dgm:prSet presAssocID="{8313DE5D-1EDD-4002-98D9-93238B1542DF}" presName="compNode" presStyleCnt="0"/>
      <dgm:spPr/>
    </dgm:pt>
    <dgm:pt modelId="{704DFD6F-E648-423C-A72C-8765F89017AF}" type="pres">
      <dgm:prSet presAssocID="{8313DE5D-1EDD-4002-98D9-93238B1542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D11B360-FFEF-48A0-A8CE-AA54A7A4E169}" type="pres">
      <dgm:prSet presAssocID="{8313DE5D-1EDD-4002-98D9-93238B1542DF}" presName="spaceRect" presStyleCnt="0"/>
      <dgm:spPr/>
    </dgm:pt>
    <dgm:pt modelId="{DFAD26C4-8228-48AC-9CB9-00DE68C3AE21}" type="pres">
      <dgm:prSet presAssocID="{8313DE5D-1EDD-4002-98D9-93238B1542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017C00-53DD-4D85-B040-49E87CBF6053}" type="presOf" srcId="{8313DE5D-1EDD-4002-98D9-93238B1542DF}" destId="{DFAD26C4-8228-48AC-9CB9-00DE68C3AE21}" srcOrd="0" destOrd="0" presId="urn:microsoft.com/office/officeart/2018/2/layout/IconLabelList"/>
    <dgm:cxn modelId="{F38A5747-FC15-4CFE-A4DC-C4CF8B4AB1B0}" srcId="{0D1D2991-CF4F-4FF3-B80A-96C8F12FD07E}" destId="{8313DE5D-1EDD-4002-98D9-93238B1542DF}" srcOrd="2" destOrd="0" parTransId="{E20991B9-A4F9-44AB-9197-3514A2EEB71A}" sibTransId="{223A5BB2-B96D-4FC4-A064-59D093EA6E9E}"/>
    <dgm:cxn modelId="{EF7D184F-917C-4AC1-AB7D-12A597D91FF1}" type="presOf" srcId="{0D1D2991-CF4F-4FF3-B80A-96C8F12FD07E}" destId="{E27584AD-180C-44BA-9631-7AE71E375A93}" srcOrd="0" destOrd="0" presId="urn:microsoft.com/office/officeart/2018/2/layout/IconLabelList"/>
    <dgm:cxn modelId="{773EDB7E-858A-413D-8C41-58FAAD85A0CA}" type="presOf" srcId="{DF0AF479-7407-449C-8976-40741DDBADDB}" destId="{0029BEAA-0040-41FB-89A8-981E03E82CD1}" srcOrd="0" destOrd="0" presId="urn:microsoft.com/office/officeart/2018/2/layout/IconLabelList"/>
    <dgm:cxn modelId="{88912499-0FC3-4DD8-AFF3-F1BD9C560851}" type="presOf" srcId="{E6E6E0A2-9F5C-4144-960C-8326031F0220}" destId="{97599B08-AEA3-44FD-9538-5439B093A1C4}" srcOrd="0" destOrd="0" presId="urn:microsoft.com/office/officeart/2018/2/layout/IconLabelList"/>
    <dgm:cxn modelId="{DC85FAC8-8DDF-4523-912A-F30D62A3A3A7}" srcId="{0D1D2991-CF4F-4FF3-B80A-96C8F12FD07E}" destId="{DF0AF479-7407-449C-8976-40741DDBADDB}" srcOrd="1" destOrd="0" parTransId="{42001CB4-378F-4284-BDA2-57E2F83BA89C}" sibTransId="{59C937A2-BF04-418B-BC07-518B73B7F05F}"/>
    <dgm:cxn modelId="{5CD34BF4-6129-4D9C-A61E-830B04703338}" srcId="{0D1D2991-CF4F-4FF3-B80A-96C8F12FD07E}" destId="{E6E6E0A2-9F5C-4144-960C-8326031F0220}" srcOrd="0" destOrd="0" parTransId="{6BF2E326-1CA6-4041-B396-C202BFEC8700}" sibTransId="{4B528D14-08B9-4AE4-834C-4D6FBD010A60}"/>
    <dgm:cxn modelId="{436A7AE7-B14B-479C-9AF2-C4CF363BF51E}" type="presParOf" srcId="{E27584AD-180C-44BA-9631-7AE71E375A93}" destId="{8517E2B0-E583-4E38-83F1-16D353DB0BE9}" srcOrd="0" destOrd="0" presId="urn:microsoft.com/office/officeart/2018/2/layout/IconLabelList"/>
    <dgm:cxn modelId="{74216A6D-18B2-4FF9-902C-9BBAD8DEEC97}" type="presParOf" srcId="{8517E2B0-E583-4E38-83F1-16D353DB0BE9}" destId="{0B311CEF-C380-4C61-BDFA-958A56F60CE6}" srcOrd="0" destOrd="0" presId="urn:microsoft.com/office/officeart/2018/2/layout/IconLabelList"/>
    <dgm:cxn modelId="{61641D96-42E9-4801-B34D-859ABCBDBCAC}" type="presParOf" srcId="{8517E2B0-E583-4E38-83F1-16D353DB0BE9}" destId="{DA63DAF7-ACE8-4F33-9776-15F33AF4B3C1}" srcOrd="1" destOrd="0" presId="urn:microsoft.com/office/officeart/2018/2/layout/IconLabelList"/>
    <dgm:cxn modelId="{E5EED50C-570C-40B9-B066-6DA89CB0521A}" type="presParOf" srcId="{8517E2B0-E583-4E38-83F1-16D353DB0BE9}" destId="{97599B08-AEA3-44FD-9538-5439B093A1C4}" srcOrd="2" destOrd="0" presId="urn:microsoft.com/office/officeart/2018/2/layout/IconLabelList"/>
    <dgm:cxn modelId="{AC213D2F-C86A-4293-B7D7-3D0EE22EC78E}" type="presParOf" srcId="{E27584AD-180C-44BA-9631-7AE71E375A93}" destId="{5684909D-A706-4903-97FC-C4C2AB7F355C}" srcOrd="1" destOrd="0" presId="urn:microsoft.com/office/officeart/2018/2/layout/IconLabelList"/>
    <dgm:cxn modelId="{B89EAD03-96CF-4744-92EF-D8D03FF20DAA}" type="presParOf" srcId="{E27584AD-180C-44BA-9631-7AE71E375A93}" destId="{DDEEB01E-ED2A-400A-B2CB-7747634A555D}" srcOrd="2" destOrd="0" presId="urn:microsoft.com/office/officeart/2018/2/layout/IconLabelList"/>
    <dgm:cxn modelId="{C719469B-B0D8-4CFC-B561-A68BD4786BEB}" type="presParOf" srcId="{DDEEB01E-ED2A-400A-B2CB-7747634A555D}" destId="{43C0FE2D-36E6-43A9-B427-D11C8504973B}" srcOrd="0" destOrd="0" presId="urn:microsoft.com/office/officeart/2018/2/layout/IconLabelList"/>
    <dgm:cxn modelId="{4628EEC4-7E2C-4B28-8AB3-2A7629B796C9}" type="presParOf" srcId="{DDEEB01E-ED2A-400A-B2CB-7747634A555D}" destId="{99801677-D0C3-48BC-89E5-31E9BC8B7FEA}" srcOrd="1" destOrd="0" presId="urn:microsoft.com/office/officeart/2018/2/layout/IconLabelList"/>
    <dgm:cxn modelId="{3675A4E2-67C7-4B1A-8F29-8E733D08AEC5}" type="presParOf" srcId="{DDEEB01E-ED2A-400A-B2CB-7747634A555D}" destId="{0029BEAA-0040-41FB-89A8-981E03E82CD1}" srcOrd="2" destOrd="0" presId="urn:microsoft.com/office/officeart/2018/2/layout/IconLabelList"/>
    <dgm:cxn modelId="{9728B47F-EC21-4C0B-B0A4-7B44B82530B6}" type="presParOf" srcId="{E27584AD-180C-44BA-9631-7AE71E375A93}" destId="{5B46B0AA-5C87-40B8-B012-799A36F15134}" srcOrd="3" destOrd="0" presId="urn:microsoft.com/office/officeart/2018/2/layout/IconLabelList"/>
    <dgm:cxn modelId="{329D1CEF-B8EF-447F-8698-79A4C95CBBC1}" type="presParOf" srcId="{E27584AD-180C-44BA-9631-7AE71E375A93}" destId="{B73AEFBD-C4B6-43D6-9E44-B81D621B52AA}" srcOrd="4" destOrd="0" presId="urn:microsoft.com/office/officeart/2018/2/layout/IconLabelList"/>
    <dgm:cxn modelId="{62EB689C-2EDC-4207-B1F5-565BE34B509F}" type="presParOf" srcId="{B73AEFBD-C4B6-43D6-9E44-B81D621B52AA}" destId="{704DFD6F-E648-423C-A72C-8765F89017AF}" srcOrd="0" destOrd="0" presId="urn:microsoft.com/office/officeart/2018/2/layout/IconLabelList"/>
    <dgm:cxn modelId="{9E132203-A73D-460B-8755-C85AE0046486}" type="presParOf" srcId="{B73AEFBD-C4B6-43D6-9E44-B81D621B52AA}" destId="{2D11B360-FFEF-48A0-A8CE-AA54A7A4E169}" srcOrd="1" destOrd="0" presId="urn:microsoft.com/office/officeart/2018/2/layout/IconLabelList"/>
    <dgm:cxn modelId="{B3507A39-DF91-4A46-B38A-C20931E65EDD}" type="presParOf" srcId="{B73AEFBD-C4B6-43D6-9E44-B81D621B52AA}" destId="{DFAD26C4-8228-48AC-9CB9-00DE68C3AE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11CEF-C380-4C61-BDFA-958A56F60CE6}">
      <dsp:nvSpPr>
        <dsp:cNvPr id="0" name=""/>
        <dsp:cNvSpPr/>
      </dsp:nvSpPr>
      <dsp:spPr>
        <a:xfrm>
          <a:off x="1083792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99B08-AEA3-44FD-9538-5439B093A1C4}">
      <dsp:nvSpPr>
        <dsp:cNvPr id="0" name=""/>
        <dsp:cNvSpPr/>
      </dsp:nvSpPr>
      <dsp:spPr>
        <a:xfrm>
          <a:off x="302814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Visualization Layer</a:t>
          </a:r>
        </a:p>
      </dsp:txBody>
      <dsp:txXfrm>
        <a:off x="302814" y="2020986"/>
        <a:ext cx="2839919" cy="720000"/>
      </dsp:txXfrm>
    </dsp:sp>
    <dsp:sp modelId="{43C0FE2D-36E6-43A9-B427-D11C8504973B}">
      <dsp:nvSpPr>
        <dsp:cNvPr id="0" name=""/>
        <dsp:cNvSpPr/>
      </dsp:nvSpPr>
      <dsp:spPr>
        <a:xfrm>
          <a:off x="4420698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9BEAA-0040-41FB-89A8-981E03E82CD1}">
      <dsp:nvSpPr>
        <dsp:cNvPr id="0" name=""/>
        <dsp:cNvSpPr/>
      </dsp:nvSpPr>
      <dsp:spPr>
        <a:xfrm>
          <a:off x="3639720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BI semantic model or end user data model</a:t>
          </a:r>
        </a:p>
      </dsp:txBody>
      <dsp:txXfrm>
        <a:off x="3639720" y="2020986"/>
        <a:ext cx="2839919" cy="720000"/>
      </dsp:txXfrm>
    </dsp:sp>
    <dsp:sp modelId="{704DFD6F-E648-423C-A72C-8765F89017AF}">
      <dsp:nvSpPr>
        <dsp:cNvPr id="0" name=""/>
        <dsp:cNvSpPr/>
      </dsp:nvSpPr>
      <dsp:spPr>
        <a:xfrm>
          <a:off x="7757604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D26C4-8228-48AC-9CB9-00DE68C3AE21}">
      <dsp:nvSpPr>
        <dsp:cNvPr id="0" name=""/>
        <dsp:cNvSpPr/>
      </dsp:nvSpPr>
      <dsp:spPr>
        <a:xfrm>
          <a:off x="6976626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Preparation  </a:t>
          </a:r>
        </a:p>
      </dsp:txBody>
      <dsp:txXfrm>
        <a:off x="6976626" y="2020986"/>
        <a:ext cx="283991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BF4D1-6CE7-4C86-AD0A-4324D845B6F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C6B66-8C53-41AF-9E35-0BECF34E6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28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6B66-8C53-41AF-9E35-0BECF34E6E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6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data pulled from on premise sources using the gateway – a server that handles traffic from </a:t>
            </a:r>
            <a:r>
              <a:rPr lang="en-US" dirty="0" err="1"/>
              <a:t>onpremise</a:t>
            </a:r>
            <a:r>
              <a:rPr lang="en-US" dirty="0"/>
              <a:t> to azure service fabric without opening incoming </a:t>
            </a:r>
            <a:r>
              <a:rPr lang="en-US"/>
              <a:t>firewall ports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6B66-8C53-41AF-9E35-0BECF34E6E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1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6B66-8C53-41AF-9E35-0BECF34E6E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6B66-8C53-41AF-9E35-0BECF34E6E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0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2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512"/>
            <a:ext cx="11802926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69239" y="1120371"/>
            <a:ext cx="11653522" cy="615609"/>
          </a:xfrm>
        </p:spPr>
        <p:txBody>
          <a:bodyPr anchor="ctr"/>
          <a:lstStyle>
            <a:lvl1pPr marL="0" indent="0">
              <a:buNone/>
              <a:defRPr lang="en-US" sz="3137" b="0" kern="1200" cap="none" spc="-100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>
              <a:defRPr lang="en-US" sz="3137" b="0" kern="1200" cap="none" spc="-100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2pPr>
            <a:lvl3pPr>
              <a:defRPr lang="en-US" sz="3137" b="0" kern="1200" cap="none" spc="-100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3pPr>
            <a:lvl4pPr>
              <a:defRPr lang="en-US" sz="3137" b="0" kern="1200" cap="none" spc="-100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4pPr>
            <a:lvl5pPr>
              <a:defRPr lang="en-US" sz="3137" b="0" kern="1200" cap="none" spc="-100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4494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8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2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1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1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DF6B-2E9C-415D-A7A6-45879A78C30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2DF6B-2E9C-415D-A7A6-45879A78C30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4092-5667-4285-9A1A-7FD6D40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0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1A24C9-D588-470C-8BBD-EE34C264F1EE}"/>
              </a:ext>
            </a:extLst>
          </p:cNvPr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PowerBI?</a:t>
            </a:r>
          </a:p>
        </p:txBody>
      </p:sp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58E6E18C-AD23-4A12-8CC3-38C84A94C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47363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640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30B372-9A5D-40E1-8DFF-3F4909703885}"/>
              </a:ext>
            </a:extLst>
          </p:cNvPr>
          <p:cNvSpPr txBox="1"/>
          <p:nvPr/>
        </p:nvSpPr>
        <p:spPr>
          <a:xfrm>
            <a:off x="570089" y="231857"/>
            <a:ext cx="979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Semantic or End user model is what the user sees in 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93BD2-D586-48FD-ABC4-413BF9A8A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683" y="1507067"/>
            <a:ext cx="2747739" cy="4796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5795-9B95-4F4A-A575-A50D12566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245" y="1238794"/>
            <a:ext cx="2700180" cy="55015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D0A12-2902-46FA-A1E3-7EFD6BFEAC2C}"/>
              </a:ext>
            </a:extLst>
          </p:cNvPr>
          <p:cNvSpPr txBox="1"/>
          <p:nvPr/>
        </p:nvSpPr>
        <p:spPr>
          <a:xfrm>
            <a:off x="299937" y="813020"/>
            <a:ext cx="229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can see this – easy to 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BCECF-11AF-45CB-A46C-19DB3A4FFC10}"/>
              </a:ext>
            </a:extLst>
          </p:cNvPr>
          <p:cNvSpPr txBox="1"/>
          <p:nvPr/>
        </p:nvSpPr>
        <p:spPr>
          <a:xfrm>
            <a:off x="3663244" y="869462"/>
            <a:ext cx="567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this – underlying database tables and columns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FF689-2BC9-4EB8-82CC-3201CBC35EDC}"/>
              </a:ext>
            </a:extLst>
          </p:cNvPr>
          <p:cNvSpPr txBox="1"/>
          <p:nvPr/>
        </p:nvSpPr>
        <p:spPr>
          <a:xfrm>
            <a:off x="8133645" y="1612456"/>
            <a:ext cx="4058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model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Hide fields or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calculations and derive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relationships to improve navigation</a:t>
            </a:r>
          </a:p>
        </p:txBody>
      </p:sp>
    </p:spTree>
    <p:extLst>
      <p:ext uri="{BB962C8B-B14F-4D97-AF65-F5344CB8AC3E}">
        <p14:creationId xmlns:p14="http://schemas.microsoft.com/office/powerpoint/2010/main" val="114609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FE8834-2E50-4BE6-B1FB-7B902F61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Semantic or End user model is what the user sees in Power BI</a:t>
            </a:r>
            <a:br>
              <a:rPr lang="en-US" sz="2800">
                <a:solidFill>
                  <a:srgbClr val="000000"/>
                </a:solidFill>
              </a:rPr>
            </a:b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79C70B05-182C-4D2B-B494-171BF15A4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C439-BF02-40C1-B811-15D04AA74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503" y="2205297"/>
            <a:ext cx="4977578" cy="266585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Some data engines bring their own data model (SAP BW, HANA, Analysis Services)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PBI can import data from many, many sources (100 or so)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PBI can add a semantic model without moving the data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2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21F070-0657-4773-8CB7-78C99CA6B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35" y="1725608"/>
            <a:ext cx="819150" cy="289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5F0CB9-0AAF-4420-BF4A-6E8AA74EE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385" y="1554158"/>
            <a:ext cx="6858000" cy="3238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D69B72-269D-4C90-8340-5DE210FE8A1F}"/>
              </a:ext>
            </a:extLst>
          </p:cNvPr>
          <p:cNvSpPr/>
          <p:nvPr/>
        </p:nvSpPr>
        <p:spPr>
          <a:xfrm>
            <a:off x="1357223" y="3772619"/>
            <a:ext cx="1593011" cy="575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2781B-F983-4DDC-9AD2-2196DCD3D2FA}"/>
              </a:ext>
            </a:extLst>
          </p:cNvPr>
          <p:cNvSpPr txBox="1"/>
          <p:nvPr/>
        </p:nvSpPr>
        <p:spPr>
          <a:xfrm>
            <a:off x="161026" y="149525"/>
            <a:ext cx="5687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Import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D7394-5AFB-4195-99F8-E1E8F5384DEA}"/>
              </a:ext>
            </a:extLst>
          </p:cNvPr>
          <p:cNvSpPr txBox="1"/>
          <p:nvPr/>
        </p:nvSpPr>
        <p:spPr>
          <a:xfrm>
            <a:off x="7077084" y="996142"/>
            <a:ext cx="44052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Data Sources</a:t>
            </a:r>
          </a:p>
          <a:p>
            <a:r>
              <a:rPr lang="en-US" dirty="0"/>
              <a:t>1 or more data sources</a:t>
            </a:r>
          </a:p>
          <a:p>
            <a:r>
              <a:rPr lang="en-US" dirty="0"/>
              <a:t>All functionality</a:t>
            </a:r>
          </a:p>
          <a:p>
            <a:r>
              <a:rPr lang="en-US" dirty="0"/>
              <a:t>1 gigabyte file limit in PBI Service</a:t>
            </a:r>
          </a:p>
          <a:p>
            <a:r>
              <a:rPr lang="en-US" dirty="0"/>
              <a:t>Larger with Premium</a:t>
            </a:r>
          </a:p>
          <a:p>
            <a:endParaRPr lang="en-US" dirty="0"/>
          </a:p>
          <a:p>
            <a:r>
              <a:rPr lang="en-US" dirty="0"/>
              <a:t>Use:  </a:t>
            </a:r>
          </a:p>
          <a:p>
            <a:r>
              <a:rPr lang="en-US" dirty="0"/>
              <a:t>Personal and Team solutions</a:t>
            </a:r>
          </a:p>
          <a:p>
            <a:r>
              <a:rPr lang="en-US" dirty="0"/>
              <a:t>Prototypes</a:t>
            </a:r>
          </a:p>
          <a:p>
            <a:r>
              <a:rPr lang="en-US" dirty="0"/>
              <a:t>Repeatable processes</a:t>
            </a:r>
          </a:p>
          <a:p>
            <a:r>
              <a:rPr lang="en-US" dirty="0"/>
              <a:t>Removing Excel Hell</a:t>
            </a:r>
          </a:p>
        </p:txBody>
      </p:sp>
    </p:spTree>
    <p:extLst>
      <p:ext uri="{BB962C8B-B14F-4D97-AF65-F5344CB8AC3E}">
        <p14:creationId xmlns:p14="http://schemas.microsoft.com/office/powerpoint/2010/main" val="188332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PBI  - Import and merge 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30256" y="3439883"/>
            <a:ext cx="2611886" cy="323973"/>
            <a:chOff x="1585995" y="4683497"/>
            <a:chExt cx="2611886" cy="323973"/>
          </a:xfrm>
        </p:grpSpPr>
        <p:sp>
          <p:nvSpPr>
            <p:cNvPr id="4" name="TextBox 3"/>
            <p:cNvSpPr txBox="1"/>
            <p:nvPr/>
          </p:nvSpPr>
          <p:spPr>
            <a:xfrm>
              <a:off x="1585995" y="4689555"/>
              <a:ext cx="26118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PBI Designer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872" y="4683497"/>
              <a:ext cx="341449" cy="32397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" name="Group 6"/>
          <p:cNvGrpSpPr/>
          <p:nvPr/>
        </p:nvGrpSpPr>
        <p:grpSpPr>
          <a:xfrm>
            <a:off x="269241" y="1189177"/>
            <a:ext cx="2564271" cy="1709695"/>
            <a:chOff x="356693" y="1390746"/>
            <a:chExt cx="2564271" cy="17096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9083" y="2768802"/>
              <a:ext cx="914400" cy="21164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564" y="2327497"/>
              <a:ext cx="914400" cy="3102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391" y="1539815"/>
              <a:ext cx="548640" cy="14333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08615" y="1390746"/>
              <a:ext cx="731520" cy="31959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2656" y="2204332"/>
              <a:ext cx="822960" cy="5162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2908" y="1850139"/>
              <a:ext cx="1245415" cy="288637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56693" y="1454521"/>
              <a:ext cx="731520" cy="16459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SaaS Data Sources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2818" y="3065865"/>
            <a:ext cx="2507559" cy="1645920"/>
            <a:chOff x="356693" y="3247948"/>
            <a:chExt cx="2507559" cy="1645920"/>
          </a:xfrm>
        </p:grpSpPr>
        <p:sp>
          <p:nvSpPr>
            <p:cNvPr id="16" name="Rectangle 15"/>
            <p:cNvSpPr/>
            <p:nvPr/>
          </p:nvSpPr>
          <p:spPr>
            <a:xfrm>
              <a:off x="356693" y="3247948"/>
              <a:ext cx="731520" cy="16459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Azure-resident systems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2649" y="3346239"/>
              <a:ext cx="457200" cy="4572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7715" y="3465214"/>
              <a:ext cx="457200" cy="4572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308" y="4092678"/>
              <a:ext cx="457200" cy="4572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884497" y="3848904"/>
              <a:ext cx="9797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 </a:t>
              </a:r>
              <a:br>
                <a:rPr lang="en-US" sz="9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9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Stream Analytics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30705" y="3778192"/>
              <a:ext cx="80983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 SQL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10352" y="4493502"/>
              <a:ext cx="8162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HDInsight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9241" y="4045606"/>
            <a:ext cx="4238026" cy="2477869"/>
            <a:chOff x="356693" y="4247175"/>
            <a:chExt cx="4238026" cy="2477869"/>
          </a:xfrm>
        </p:grpSpPr>
        <p:sp>
          <p:nvSpPr>
            <p:cNvPr id="24" name="Rectangle 23"/>
            <p:cNvSpPr/>
            <p:nvPr/>
          </p:nvSpPr>
          <p:spPr>
            <a:xfrm>
              <a:off x="356693" y="5013689"/>
              <a:ext cx="731520" cy="16459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On-premise 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systems / other</a:t>
              </a:r>
            </a:p>
          </p:txBody>
        </p:sp>
        <p:sp>
          <p:nvSpPr>
            <p:cNvPr id="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20056" y="5538522"/>
              <a:ext cx="474663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50505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8149" y="6263379"/>
              <a:ext cx="1249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050"/>
                  </a:solidFill>
                </a:rPr>
                <a:t>Corporate</a:t>
              </a:r>
              <a:br>
                <a:rPr lang="en-US" sz="1200" dirty="0">
                  <a:solidFill>
                    <a:srgbClr val="505050"/>
                  </a:solidFill>
                </a:rPr>
              </a:br>
              <a:r>
                <a:rPr lang="en-US" sz="1200" dirty="0">
                  <a:solidFill>
                    <a:srgbClr val="505050"/>
                  </a:solidFill>
                </a:rPr>
                <a:t>Data Sources</a:t>
              </a:r>
            </a:p>
          </p:txBody>
        </p:sp>
        <p:sp>
          <p:nvSpPr>
            <p:cNvPr id="28" name="Flowchart: Magnetic Disk 10"/>
            <p:cNvSpPr>
              <a:spLocks noChangeAspect="1"/>
            </p:cNvSpPr>
            <p:nvPr/>
          </p:nvSpPr>
          <p:spPr bwMode="auto">
            <a:xfrm>
              <a:off x="1339161" y="5689164"/>
              <a:ext cx="471918" cy="550246"/>
            </a:xfrm>
            <a:custGeom>
              <a:avLst/>
              <a:gdLst/>
              <a:ahLst/>
              <a:cxnLst/>
              <a:rect l="l" t="t" r="r" b="b"/>
              <a:pathLst>
                <a:path w="162052" h="251080">
                  <a:moveTo>
                    <a:pt x="81026" y="9399"/>
                  </a:moveTo>
                  <a:cubicBezTo>
                    <a:pt x="44258" y="9399"/>
                    <a:pt x="14452" y="21660"/>
                    <a:pt x="14452" y="36784"/>
                  </a:cubicBezTo>
                  <a:cubicBezTo>
                    <a:pt x="14452" y="51908"/>
                    <a:pt x="44258" y="64169"/>
                    <a:pt x="81026" y="64169"/>
                  </a:cubicBezTo>
                  <a:cubicBezTo>
                    <a:pt x="117794" y="64169"/>
                    <a:pt x="147600" y="51908"/>
                    <a:pt x="147600" y="36784"/>
                  </a:cubicBezTo>
                  <a:cubicBezTo>
                    <a:pt x="147600" y="21660"/>
                    <a:pt x="117794" y="9399"/>
                    <a:pt x="81026" y="9399"/>
                  </a:cubicBezTo>
                  <a:close/>
                  <a:moveTo>
                    <a:pt x="81026" y="0"/>
                  </a:moveTo>
                  <a:lnTo>
                    <a:pt x="112562" y="3288"/>
                  </a:lnTo>
                  <a:lnTo>
                    <a:pt x="138318" y="12256"/>
                  </a:lnTo>
                  <a:lnTo>
                    <a:pt x="155684" y="25560"/>
                  </a:lnTo>
                  <a:lnTo>
                    <a:pt x="162052" y="41855"/>
                  </a:lnTo>
                  <a:lnTo>
                    <a:pt x="162052" y="209225"/>
                  </a:lnTo>
                  <a:lnTo>
                    <a:pt x="155684" y="225521"/>
                  </a:lnTo>
                  <a:lnTo>
                    <a:pt x="138318" y="238824"/>
                  </a:lnTo>
                  <a:lnTo>
                    <a:pt x="112562" y="247792"/>
                  </a:lnTo>
                  <a:cubicBezTo>
                    <a:pt x="102869" y="249909"/>
                    <a:pt x="92212" y="251080"/>
                    <a:pt x="81026" y="251080"/>
                  </a:cubicBezTo>
                  <a:cubicBezTo>
                    <a:pt x="58655" y="251080"/>
                    <a:pt x="38399" y="246398"/>
                    <a:pt x="23735" y="238824"/>
                  </a:cubicBezTo>
                  <a:cubicBezTo>
                    <a:pt x="16403" y="235038"/>
                    <a:pt x="10469" y="230528"/>
                    <a:pt x="6369" y="225521"/>
                  </a:cubicBezTo>
                  <a:cubicBezTo>
                    <a:pt x="2268" y="220513"/>
                    <a:pt x="0" y="215006"/>
                    <a:pt x="0" y="209225"/>
                  </a:cubicBezTo>
                  <a:lnTo>
                    <a:pt x="0" y="41855"/>
                  </a:lnTo>
                  <a:cubicBezTo>
                    <a:pt x="0" y="30293"/>
                    <a:pt x="9071" y="19829"/>
                    <a:pt x="23735" y="12256"/>
                  </a:cubicBezTo>
                  <a:cubicBezTo>
                    <a:pt x="31067" y="8469"/>
                    <a:pt x="39797" y="5405"/>
                    <a:pt x="49490" y="3288"/>
                  </a:cubicBezTo>
                  <a:cubicBezTo>
                    <a:pt x="59184" y="1171"/>
                    <a:pt x="69841" y="0"/>
                    <a:pt x="81026" y="0"/>
                  </a:cubicBezTo>
                  <a:close/>
                </a:path>
              </a:pathLst>
            </a:custGeom>
            <a:solidFill>
              <a:srgbClr val="0079D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SQL 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53244" y="4247175"/>
              <a:ext cx="502733" cy="502733"/>
            </a:xfrm>
            <a:prstGeom prst="rect">
              <a:avLst/>
            </a:prstGeom>
          </p:spPr>
        </p:pic>
      </p:grpSp>
      <p:sp>
        <p:nvSpPr>
          <p:cNvPr id="33" name="Right Arrow 69"/>
          <p:cNvSpPr/>
          <p:nvPr/>
        </p:nvSpPr>
        <p:spPr>
          <a:xfrm rot="1492238">
            <a:off x="3151221" y="2525627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69"/>
          <p:cNvSpPr/>
          <p:nvPr/>
        </p:nvSpPr>
        <p:spPr>
          <a:xfrm>
            <a:off x="3239495" y="3315663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69"/>
          <p:cNvSpPr/>
          <p:nvPr/>
        </p:nvSpPr>
        <p:spPr>
          <a:xfrm rot="19521630">
            <a:off x="3172894" y="4520140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277" y="2075912"/>
            <a:ext cx="2507830" cy="231977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993" y="2915015"/>
            <a:ext cx="481862" cy="457200"/>
          </a:xfrm>
          <a:prstGeom prst="rect">
            <a:avLst/>
          </a:prstGeom>
          <a:ln>
            <a:noFill/>
          </a:ln>
        </p:spPr>
      </p:pic>
      <p:sp>
        <p:nvSpPr>
          <p:cNvPr id="40" name="TextBox 39"/>
          <p:cNvSpPr txBox="1"/>
          <p:nvPr/>
        </p:nvSpPr>
        <p:spPr>
          <a:xfrm>
            <a:off x="9034128" y="3447280"/>
            <a:ext cx="2126476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Powerbi.com</a:t>
            </a:r>
          </a:p>
        </p:txBody>
      </p:sp>
      <p:sp>
        <p:nvSpPr>
          <p:cNvPr id="41" name="Right Arrow 69"/>
          <p:cNvSpPr/>
          <p:nvPr/>
        </p:nvSpPr>
        <p:spPr>
          <a:xfrm>
            <a:off x="6732569" y="3364996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696896" y="4690638"/>
            <a:ext cx="2371777" cy="1735970"/>
            <a:chOff x="6997325" y="3691131"/>
            <a:chExt cx="2371777" cy="17359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3068" y="4646811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6997325" y="3691131"/>
              <a:ext cx="2371777" cy="646315"/>
            </a:xfrm>
            <a:prstGeom prst="rect">
              <a:avLst/>
            </a:prstGeom>
            <a:noFill/>
          </p:spPr>
          <p:txBody>
            <a:bodyPr wrap="square" lIns="91422" tIns="45712" rIns="91422" bIns="45712" rtlCol="0">
              <a:spAutoFit/>
            </a:bodyPr>
            <a:lstStyle/>
            <a:p>
              <a:pPr algn="ctr" defTabSz="913794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Enterprise Data Gateway</a:t>
              </a:r>
            </a:p>
          </p:txBody>
        </p:sp>
      </p:grpSp>
      <p:sp>
        <p:nvSpPr>
          <p:cNvPr id="45" name="Right Arrow 69"/>
          <p:cNvSpPr/>
          <p:nvPr/>
        </p:nvSpPr>
        <p:spPr>
          <a:xfrm>
            <a:off x="3239495" y="5762718"/>
            <a:ext cx="3093503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ight Arrow 69"/>
          <p:cNvSpPr/>
          <p:nvPr/>
        </p:nvSpPr>
        <p:spPr>
          <a:xfrm rot="18739552">
            <a:off x="8225561" y="4868337"/>
            <a:ext cx="2137607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72A7E0-B4C6-4803-AC7D-2EAAE8AB2208}"/>
              </a:ext>
            </a:extLst>
          </p:cNvPr>
          <p:cNvSpPr txBox="1"/>
          <p:nvPr/>
        </p:nvSpPr>
        <p:spPr>
          <a:xfrm>
            <a:off x="4560514" y="3801223"/>
            <a:ext cx="14100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imported and cached in an in-memory database</a:t>
            </a:r>
            <a:endParaRPr lang="en-US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41923510-3B82-4868-A4EB-9241FB751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750750" y="3935268"/>
            <a:ext cx="457200" cy="413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0DB80E44-A53F-49B9-8FD8-C7294E202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1265450" y="3434349"/>
            <a:ext cx="457200" cy="413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341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56862 -0.0104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2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56862 -0.0104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2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126437"/>
            <a:ext cx="11802926" cy="899665"/>
          </a:xfrm>
        </p:spPr>
        <p:txBody>
          <a:bodyPr>
            <a:normAutofit/>
          </a:bodyPr>
          <a:lstStyle/>
          <a:p>
            <a:r>
              <a:rPr lang="en-US" dirty="0"/>
              <a:t>Usage of PBI  - Direct Query</a:t>
            </a:r>
            <a:endParaRPr lang="en-US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3630256" y="3439883"/>
            <a:ext cx="2611886" cy="323973"/>
            <a:chOff x="1585995" y="4683497"/>
            <a:chExt cx="2611886" cy="323973"/>
          </a:xfrm>
        </p:grpSpPr>
        <p:sp>
          <p:nvSpPr>
            <p:cNvPr id="4" name="TextBox 3"/>
            <p:cNvSpPr txBox="1"/>
            <p:nvPr/>
          </p:nvSpPr>
          <p:spPr>
            <a:xfrm>
              <a:off x="1585995" y="4689555"/>
              <a:ext cx="26118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PBI Designer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872" y="4683497"/>
              <a:ext cx="341449" cy="32397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" name="Rectangle 13"/>
          <p:cNvSpPr/>
          <p:nvPr/>
        </p:nvSpPr>
        <p:spPr>
          <a:xfrm>
            <a:off x="269241" y="1252952"/>
            <a:ext cx="731520" cy="1645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SaaS Data Sources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9241" y="3046379"/>
            <a:ext cx="2507559" cy="1645920"/>
            <a:chOff x="356693" y="3247948"/>
            <a:chExt cx="2507559" cy="1645920"/>
          </a:xfrm>
        </p:grpSpPr>
        <p:sp>
          <p:nvSpPr>
            <p:cNvPr id="16" name="Rectangle 15"/>
            <p:cNvSpPr/>
            <p:nvPr/>
          </p:nvSpPr>
          <p:spPr>
            <a:xfrm>
              <a:off x="356693" y="3247948"/>
              <a:ext cx="731520" cy="16459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Azure-resident systems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2649" y="3346239"/>
              <a:ext cx="457200" cy="4572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7715" y="3465214"/>
              <a:ext cx="457200" cy="4572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308" y="4092678"/>
              <a:ext cx="457200" cy="4572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884497" y="3848904"/>
              <a:ext cx="9797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 </a:t>
              </a:r>
              <a:br>
                <a:rPr lang="en-US" sz="9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9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Stream Analytics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30705" y="3778192"/>
              <a:ext cx="80983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 SQL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10352" y="4493502"/>
              <a:ext cx="8162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HDInsight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9241" y="4812120"/>
            <a:ext cx="4238026" cy="1711355"/>
            <a:chOff x="356693" y="5013689"/>
            <a:chExt cx="4238026" cy="1711355"/>
          </a:xfrm>
        </p:grpSpPr>
        <p:sp>
          <p:nvSpPr>
            <p:cNvPr id="24" name="Rectangle 23"/>
            <p:cNvSpPr/>
            <p:nvPr/>
          </p:nvSpPr>
          <p:spPr>
            <a:xfrm>
              <a:off x="356693" y="5013689"/>
              <a:ext cx="731520" cy="16459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On-premise 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systems / other</a:t>
              </a:r>
            </a:p>
          </p:txBody>
        </p:sp>
        <p:sp>
          <p:nvSpPr>
            <p:cNvPr id="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20056" y="5538522"/>
              <a:ext cx="474663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50505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8149" y="6263379"/>
              <a:ext cx="1249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050"/>
                  </a:solidFill>
                </a:rPr>
                <a:t>Corporate</a:t>
              </a:r>
              <a:br>
                <a:rPr lang="en-US" sz="1200" dirty="0">
                  <a:solidFill>
                    <a:srgbClr val="505050"/>
                  </a:solidFill>
                </a:rPr>
              </a:br>
              <a:r>
                <a:rPr lang="en-US" sz="1200" dirty="0">
                  <a:solidFill>
                    <a:srgbClr val="505050"/>
                  </a:solidFill>
                </a:rPr>
                <a:t>Data Sources</a:t>
              </a:r>
            </a:p>
          </p:txBody>
        </p:sp>
        <p:sp>
          <p:nvSpPr>
            <p:cNvPr id="28" name="Flowchart: Magnetic Disk 10"/>
            <p:cNvSpPr>
              <a:spLocks noChangeAspect="1"/>
            </p:cNvSpPr>
            <p:nvPr/>
          </p:nvSpPr>
          <p:spPr bwMode="auto">
            <a:xfrm>
              <a:off x="1339161" y="5689164"/>
              <a:ext cx="471918" cy="550246"/>
            </a:xfrm>
            <a:custGeom>
              <a:avLst/>
              <a:gdLst/>
              <a:ahLst/>
              <a:cxnLst/>
              <a:rect l="l" t="t" r="r" b="b"/>
              <a:pathLst>
                <a:path w="162052" h="251080">
                  <a:moveTo>
                    <a:pt x="81026" y="9399"/>
                  </a:moveTo>
                  <a:cubicBezTo>
                    <a:pt x="44258" y="9399"/>
                    <a:pt x="14452" y="21660"/>
                    <a:pt x="14452" y="36784"/>
                  </a:cubicBezTo>
                  <a:cubicBezTo>
                    <a:pt x="14452" y="51908"/>
                    <a:pt x="44258" y="64169"/>
                    <a:pt x="81026" y="64169"/>
                  </a:cubicBezTo>
                  <a:cubicBezTo>
                    <a:pt x="117794" y="64169"/>
                    <a:pt x="147600" y="51908"/>
                    <a:pt x="147600" y="36784"/>
                  </a:cubicBezTo>
                  <a:cubicBezTo>
                    <a:pt x="147600" y="21660"/>
                    <a:pt x="117794" y="9399"/>
                    <a:pt x="81026" y="9399"/>
                  </a:cubicBezTo>
                  <a:close/>
                  <a:moveTo>
                    <a:pt x="81026" y="0"/>
                  </a:moveTo>
                  <a:lnTo>
                    <a:pt x="112562" y="3288"/>
                  </a:lnTo>
                  <a:lnTo>
                    <a:pt x="138318" y="12256"/>
                  </a:lnTo>
                  <a:lnTo>
                    <a:pt x="155684" y="25560"/>
                  </a:lnTo>
                  <a:lnTo>
                    <a:pt x="162052" y="41855"/>
                  </a:lnTo>
                  <a:lnTo>
                    <a:pt x="162052" y="209225"/>
                  </a:lnTo>
                  <a:lnTo>
                    <a:pt x="155684" y="225521"/>
                  </a:lnTo>
                  <a:lnTo>
                    <a:pt x="138318" y="238824"/>
                  </a:lnTo>
                  <a:lnTo>
                    <a:pt x="112562" y="247792"/>
                  </a:lnTo>
                  <a:cubicBezTo>
                    <a:pt x="102869" y="249909"/>
                    <a:pt x="92212" y="251080"/>
                    <a:pt x="81026" y="251080"/>
                  </a:cubicBezTo>
                  <a:cubicBezTo>
                    <a:pt x="58655" y="251080"/>
                    <a:pt x="38399" y="246398"/>
                    <a:pt x="23735" y="238824"/>
                  </a:cubicBezTo>
                  <a:cubicBezTo>
                    <a:pt x="16403" y="235038"/>
                    <a:pt x="10469" y="230528"/>
                    <a:pt x="6369" y="225521"/>
                  </a:cubicBezTo>
                  <a:cubicBezTo>
                    <a:pt x="2268" y="220513"/>
                    <a:pt x="0" y="215006"/>
                    <a:pt x="0" y="209225"/>
                  </a:cubicBezTo>
                  <a:lnTo>
                    <a:pt x="0" y="41855"/>
                  </a:lnTo>
                  <a:cubicBezTo>
                    <a:pt x="0" y="30293"/>
                    <a:pt x="9071" y="19829"/>
                    <a:pt x="23735" y="12256"/>
                  </a:cubicBezTo>
                  <a:cubicBezTo>
                    <a:pt x="31067" y="8469"/>
                    <a:pt x="39797" y="5405"/>
                    <a:pt x="49490" y="3288"/>
                  </a:cubicBezTo>
                  <a:cubicBezTo>
                    <a:pt x="59184" y="1171"/>
                    <a:pt x="69841" y="0"/>
                    <a:pt x="81026" y="0"/>
                  </a:cubicBezTo>
                  <a:close/>
                </a:path>
              </a:pathLst>
            </a:custGeom>
            <a:solidFill>
              <a:srgbClr val="0079D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SQL </a:t>
              </a:r>
            </a:p>
          </p:txBody>
        </p:sp>
      </p:grpSp>
      <p:sp>
        <p:nvSpPr>
          <p:cNvPr id="33" name="Right Arrow 69"/>
          <p:cNvSpPr/>
          <p:nvPr/>
        </p:nvSpPr>
        <p:spPr>
          <a:xfrm rot="1492238">
            <a:off x="3151221" y="2525627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69"/>
          <p:cNvSpPr/>
          <p:nvPr/>
        </p:nvSpPr>
        <p:spPr>
          <a:xfrm>
            <a:off x="3239495" y="3315663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69"/>
          <p:cNvSpPr/>
          <p:nvPr/>
        </p:nvSpPr>
        <p:spPr>
          <a:xfrm rot="19521630">
            <a:off x="3172894" y="4520140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277" y="2075912"/>
            <a:ext cx="2507830" cy="231977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993" y="2915015"/>
            <a:ext cx="481862" cy="457200"/>
          </a:xfrm>
          <a:prstGeom prst="rect">
            <a:avLst/>
          </a:prstGeom>
          <a:ln>
            <a:noFill/>
          </a:ln>
        </p:spPr>
      </p:pic>
      <p:sp>
        <p:nvSpPr>
          <p:cNvPr id="40" name="TextBox 39"/>
          <p:cNvSpPr txBox="1"/>
          <p:nvPr/>
        </p:nvSpPr>
        <p:spPr>
          <a:xfrm>
            <a:off x="9034128" y="3447280"/>
            <a:ext cx="2126476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Powerbi.com</a:t>
            </a:r>
          </a:p>
        </p:txBody>
      </p:sp>
      <p:sp>
        <p:nvSpPr>
          <p:cNvPr id="41" name="Right Arrow 69"/>
          <p:cNvSpPr/>
          <p:nvPr/>
        </p:nvSpPr>
        <p:spPr>
          <a:xfrm>
            <a:off x="6732569" y="3364996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696896" y="4690638"/>
            <a:ext cx="2371777" cy="1735970"/>
            <a:chOff x="6997325" y="3691131"/>
            <a:chExt cx="2371777" cy="17359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3068" y="4646811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6997325" y="3691131"/>
              <a:ext cx="2371777" cy="646315"/>
            </a:xfrm>
            <a:prstGeom prst="rect">
              <a:avLst/>
            </a:prstGeom>
            <a:noFill/>
          </p:spPr>
          <p:txBody>
            <a:bodyPr wrap="square" lIns="91422" tIns="45712" rIns="91422" bIns="45712" rtlCol="0">
              <a:spAutoFit/>
            </a:bodyPr>
            <a:lstStyle/>
            <a:p>
              <a:pPr algn="ctr" defTabSz="913794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Enterprise Data Gateway</a:t>
              </a:r>
            </a:p>
          </p:txBody>
        </p:sp>
      </p:grpSp>
      <p:sp>
        <p:nvSpPr>
          <p:cNvPr id="45" name="Right Arrow 69"/>
          <p:cNvSpPr/>
          <p:nvPr/>
        </p:nvSpPr>
        <p:spPr>
          <a:xfrm>
            <a:off x="3239495" y="5762718"/>
            <a:ext cx="3093503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ight Arrow 69"/>
          <p:cNvSpPr/>
          <p:nvPr/>
        </p:nvSpPr>
        <p:spPr>
          <a:xfrm rot="18739552">
            <a:off x="8225561" y="4868337"/>
            <a:ext cx="2137607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253" y="1252952"/>
            <a:ext cx="157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Redshift</a:t>
            </a:r>
          </a:p>
          <a:p>
            <a:r>
              <a:rPr lang="en-US" dirty="0" err="1"/>
              <a:t>SnowFlake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24738-9E01-423A-A779-026A22947DB3}"/>
              </a:ext>
            </a:extLst>
          </p:cNvPr>
          <p:cNvSpPr txBox="1"/>
          <p:nvPr/>
        </p:nvSpPr>
        <p:spPr>
          <a:xfrm>
            <a:off x="4560514" y="3801223"/>
            <a:ext cx="1410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Metadata but no actual data is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56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126437"/>
            <a:ext cx="11802926" cy="899665"/>
          </a:xfrm>
        </p:spPr>
        <p:txBody>
          <a:bodyPr/>
          <a:lstStyle/>
          <a:p>
            <a:r>
              <a:rPr lang="en-US" dirty="0"/>
              <a:t>Usage of PBI  - Live Query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30256" y="3439883"/>
            <a:ext cx="2611886" cy="323973"/>
            <a:chOff x="1585995" y="4683497"/>
            <a:chExt cx="2611886" cy="323973"/>
          </a:xfrm>
        </p:grpSpPr>
        <p:sp>
          <p:nvSpPr>
            <p:cNvPr id="4" name="TextBox 3"/>
            <p:cNvSpPr txBox="1"/>
            <p:nvPr/>
          </p:nvSpPr>
          <p:spPr>
            <a:xfrm>
              <a:off x="1585995" y="4689555"/>
              <a:ext cx="26118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PBI Designer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872" y="4683497"/>
              <a:ext cx="341449" cy="32397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Rectangle 15"/>
          <p:cNvSpPr/>
          <p:nvPr/>
        </p:nvSpPr>
        <p:spPr>
          <a:xfrm>
            <a:off x="269241" y="3046379"/>
            <a:ext cx="731520" cy="1645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Azure-resident systems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69241" y="4812120"/>
            <a:ext cx="4238026" cy="1645920"/>
            <a:chOff x="356693" y="5013689"/>
            <a:chExt cx="4238026" cy="1645920"/>
          </a:xfrm>
        </p:grpSpPr>
        <p:sp>
          <p:nvSpPr>
            <p:cNvPr id="24" name="Rectangle 23"/>
            <p:cNvSpPr/>
            <p:nvPr/>
          </p:nvSpPr>
          <p:spPr>
            <a:xfrm>
              <a:off x="356693" y="5013689"/>
              <a:ext cx="731520" cy="16459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On-premise 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systems / other</a:t>
              </a:r>
            </a:p>
          </p:txBody>
        </p:sp>
        <p:sp>
          <p:nvSpPr>
            <p:cNvPr id="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20056" y="5538522"/>
              <a:ext cx="474663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505050"/>
                </a:solidFill>
              </a:endParaRPr>
            </a:p>
          </p:txBody>
        </p:sp>
      </p:grpSp>
      <p:sp>
        <p:nvSpPr>
          <p:cNvPr id="34" name="Right Arrow 69"/>
          <p:cNvSpPr/>
          <p:nvPr/>
        </p:nvSpPr>
        <p:spPr>
          <a:xfrm>
            <a:off x="3239495" y="3315663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69"/>
          <p:cNvSpPr/>
          <p:nvPr/>
        </p:nvSpPr>
        <p:spPr>
          <a:xfrm rot="19521630">
            <a:off x="3172894" y="4520140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277" y="2075912"/>
            <a:ext cx="2507830" cy="231977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993" y="2915015"/>
            <a:ext cx="481862" cy="457200"/>
          </a:xfrm>
          <a:prstGeom prst="rect">
            <a:avLst/>
          </a:prstGeom>
          <a:ln>
            <a:noFill/>
          </a:ln>
        </p:spPr>
      </p:pic>
      <p:sp>
        <p:nvSpPr>
          <p:cNvPr id="40" name="TextBox 39"/>
          <p:cNvSpPr txBox="1"/>
          <p:nvPr/>
        </p:nvSpPr>
        <p:spPr>
          <a:xfrm>
            <a:off x="9034128" y="3447280"/>
            <a:ext cx="2126476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Powerbi.com</a:t>
            </a:r>
          </a:p>
        </p:txBody>
      </p:sp>
      <p:sp>
        <p:nvSpPr>
          <p:cNvPr id="41" name="Right Arrow 69"/>
          <p:cNvSpPr/>
          <p:nvPr/>
        </p:nvSpPr>
        <p:spPr>
          <a:xfrm>
            <a:off x="6732569" y="3364996"/>
            <a:ext cx="958070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696896" y="4690638"/>
            <a:ext cx="2371777" cy="1735970"/>
            <a:chOff x="6997325" y="3691131"/>
            <a:chExt cx="2371777" cy="17359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3068" y="4646811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6997325" y="3691131"/>
              <a:ext cx="2371777" cy="646315"/>
            </a:xfrm>
            <a:prstGeom prst="rect">
              <a:avLst/>
            </a:prstGeom>
            <a:noFill/>
          </p:spPr>
          <p:txBody>
            <a:bodyPr wrap="square" lIns="91422" tIns="45712" rIns="91422" bIns="45712" rtlCol="0">
              <a:spAutoFit/>
            </a:bodyPr>
            <a:lstStyle/>
            <a:p>
              <a:pPr algn="ctr" defTabSz="913794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Enterprise Data Gateway</a:t>
              </a:r>
            </a:p>
          </p:txBody>
        </p:sp>
      </p:grpSp>
      <p:sp>
        <p:nvSpPr>
          <p:cNvPr id="45" name="Right Arrow 69"/>
          <p:cNvSpPr/>
          <p:nvPr/>
        </p:nvSpPr>
        <p:spPr>
          <a:xfrm>
            <a:off x="3239495" y="5762718"/>
            <a:ext cx="3093503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ight Arrow 69"/>
          <p:cNvSpPr/>
          <p:nvPr/>
        </p:nvSpPr>
        <p:spPr>
          <a:xfrm rot="18739552">
            <a:off x="8225561" y="4868337"/>
            <a:ext cx="2137607" cy="2544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9033" y="3628532"/>
            <a:ext cx="157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Analysis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24738-9E01-423A-A779-026A22947DB3}"/>
              </a:ext>
            </a:extLst>
          </p:cNvPr>
          <p:cNvSpPr txBox="1"/>
          <p:nvPr/>
        </p:nvSpPr>
        <p:spPr>
          <a:xfrm>
            <a:off x="4560514" y="3801223"/>
            <a:ext cx="1410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Query against data model</a:t>
            </a:r>
            <a:endParaRPr lang="en-US" dirty="0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8E18FA26-98ED-4346-B5CC-451FEE0B7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88121" y="3709510"/>
            <a:ext cx="457200" cy="41304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3B5EB40-C8DD-4842-B1C3-EF3091F0778E}"/>
              </a:ext>
            </a:extLst>
          </p:cNvPr>
          <p:cNvSpPr txBox="1"/>
          <p:nvPr/>
        </p:nvSpPr>
        <p:spPr>
          <a:xfrm>
            <a:off x="1611652" y="5030397"/>
            <a:ext cx="157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Server Analysis Services</a:t>
            </a:r>
          </a:p>
          <a:p>
            <a:r>
              <a:rPr lang="en-US" sz="1200" dirty="0"/>
              <a:t>SAP BW and HANA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7E2FC4A6-6671-4C4B-94C3-CB23DF800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78349" y="5053861"/>
            <a:ext cx="457200" cy="413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012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56862 -0.0104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2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56862 -0.010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2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315</Words>
  <Application>Microsoft Office PowerPoint</Application>
  <PresentationFormat>Widescreen</PresentationFormat>
  <Paragraphs>71</Paragraphs>
  <Slides>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The Semantic or End user model is what the user sees in Power BI </vt:lpstr>
      <vt:lpstr>PowerPoint Presentation</vt:lpstr>
      <vt:lpstr>Usage of PBI  - Import and merge data</vt:lpstr>
      <vt:lpstr>Usage of PBI  - Direct Query</vt:lpstr>
      <vt:lpstr>Usage of PBI  - Live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Brown</dc:creator>
  <cp:lastModifiedBy>William Brown</cp:lastModifiedBy>
  <cp:revision>12</cp:revision>
  <dcterms:created xsi:type="dcterms:W3CDTF">2018-08-15T00:07:47Z</dcterms:created>
  <dcterms:modified xsi:type="dcterms:W3CDTF">2020-10-03T20:27:50Z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wilbrown@microsoft.com</vt:lpwstr>
  </property>
  <property fmtid="{D5CDD505-2E9C-101B-9397-08002B2CF9AE}" pid="5" name="MSIP_Label_f42aa342-8706-4288-bd11-ebb85995028c_SetDate">
    <vt:lpwstr>2018-08-15T03:56:28.7469099Z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