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DE985-8625-483B-89E5-ABBD6D78A4BF}" v="106" dt="2020-04-29T21:14:39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rown" userId="a43a51f8-7299-4cdf-9a85-03d2428bde56" providerId="ADAL" clId="{0A5DE985-8625-483B-89E5-ABBD6D78A4BF}"/>
    <pc:docChg chg="undo custSel mod addSld modSld">
      <pc:chgData name="William Brown" userId="a43a51f8-7299-4cdf-9a85-03d2428bde56" providerId="ADAL" clId="{0A5DE985-8625-483B-89E5-ABBD6D78A4BF}" dt="2020-04-29T21:15:59.002" v="1828" actId="26606"/>
      <pc:docMkLst>
        <pc:docMk/>
      </pc:docMkLst>
      <pc:sldChg chg="addSp modSp mod modAnim">
        <pc:chgData name="William Brown" userId="a43a51f8-7299-4cdf-9a85-03d2428bde56" providerId="ADAL" clId="{0A5DE985-8625-483B-89E5-ABBD6D78A4BF}" dt="2020-04-27T21:26:36.354" v="134"/>
        <pc:sldMkLst>
          <pc:docMk/>
          <pc:sldMk cId="575488428" sldId="257"/>
        </pc:sldMkLst>
        <pc:spChg chg="mod">
          <ac:chgData name="William Brown" userId="a43a51f8-7299-4cdf-9a85-03d2428bde56" providerId="ADAL" clId="{0A5DE985-8625-483B-89E5-ABBD6D78A4BF}" dt="2020-04-27T19:52:42.179" v="80" actId="164"/>
          <ac:spMkLst>
            <pc:docMk/>
            <pc:sldMk cId="575488428" sldId="257"/>
            <ac:spMk id="12" creationId="{84CF5D95-AD45-4D36-8CE9-AC4876971808}"/>
          </ac:spMkLst>
        </pc:spChg>
        <pc:spChg chg="mod">
          <ac:chgData name="William Brown" userId="a43a51f8-7299-4cdf-9a85-03d2428bde56" providerId="ADAL" clId="{0A5DE985-8625-483B-89E5-ABBD6D78A4BF}" dt="2020-04-27T19:52:42.179" v="80" actId="164"/>
          <ac:spMkLst>
            <pc:docMk/>
            <pc:sldMk cId="575488428" sldId="257"/>
            <ac:spMk id="13" creationId="{9D91471A-8D7E-417F-A6BE-39CAE1DDC177}"/>
          </ac:spMkLst>
        </pc:spChg>
        <pc:spChg chg="mod">
          <ac:chgData name="William Brown" userId="a43a51f8-7299-4cdf-9a85-03d2428bde56" providerId="ADAL" clId="{0A5DE985-8625-483B-89E5-ABBD6D78A4BF}" dt="2020-04-27T19:59:20.979" v="85" actId="164"/>
          <ac:spMkLst>
            <pc:docMk/>
            <pc:sldMk cId="575488428" sldId="257"/>
            <ac:spMk id="14" creationId="{99EC8023-EDE7-4476-B71E-A9B9E43F529B}"/>
          </ac:spMkLst>
        </pc:spChg>
        <pc:spChg chg="mod">
          <ac:chgData name="William Brown" userId="a43a51f8-7299-4cdf-9a85-03d2428bde56" providerId="ADAL" clId="{0A5DE985-8625-483B-89E5-ABBD6D78A4BF}" dt="2020-04-27T19:59:05.285" v="83" actId="164"/>
          <ac:spMkLst>
            <pc:docMk/>
            <pc:sldMk cId="575488428" sldId="257"/>
            <ac:spMk id="16" creationId="{6A95AFD7-0602-42D2-81D9-B746B3E582B4}"/>
          </ac:spMkLst>
        </pc:spChg>
        <pc:spChg chg="mod">
          <ac:chgData name="William Brown" userId="a43a51f8-7299-4cdf-9a85-03d2428bde56" providerId="ADAL" clId="{0A5DE985-8625-483B-89E5-ABBD6D78A4BF}" dt="2020-04-27T19:59:05.285" v="83" actId="164"/>
          <ac:spMkLst>
            <pc:docMk/>
            <pc:sldMk cId="575488428" sldId="257"/>
            <ac:spMk id="18" creationId="{5F23602B-84C8-4E7D-BF7C-A135B88734F8}"/>
          </ac:spMkLst>
        </pc:spChg>
        <pc:spChg chg="mod">
          <ac:chgData name="William Brown" userId="a43a51f8-7299-4cdf-9a85-03d2428bde56" providerId="ADAL" clId="{0A5DE985-8625-483B-89E5-ABBD6D78A4BF}" dt="2020-04-27T19:59:20.979" v="85" actId="164"/>
          <ac:spMkLst>
            <pc:docMk/>
            <pc:sldMk cId="575488428" sldId="257"/>
            <ac:spMk id="19" creationId="{71AB63BE-32AB-45E6-9E1B-16D63108FE46}"/>
          </ac:spMkLst>
        </pc:spChg>
        <pc:spChg chg="add mod">
          <ac:chgData name="William Brown" userId="a43a51f8-7299-4cdf-9a85-03d2428bde56" providerId="ADAL" clId="{0A5DE985-8625-483B-89E5-ABBD6D78A4BF}" dt="2020-04-27T19:59:33.017" v="87" actId="164"/>
          <ac:spMkLst>
            <pc:docMk/>
            <pc:sldMk cId="575488428" sldId="257"/>
            <ac:spMk id="22" creationId="{6EDF35AF-D42D-4B68-AD11-CA2D0C6B1779}"/>
          </ac:spMkLst>
        </pc:spChg>
        <pc:spChg chg="add mod">
          <ac:chgData name="William Brown" userId="a43a51f8-7299-4cdf-9a85-03d2428bde56" providerId="ADAL" clId="{0A5DE985-8625-483B-89E5-ABBD6D78A4BF}" dt="2020-04-27T19:59:33.017" v="87" actId="164"/>
          <ac:spMkLst>
            <pc:docMk/>
            <pc:sldMk cId="575488428" sldId="257"/>
            <ac:spMk id="23" creationId="{D6647A77-D5A9-456A-A36A-45EF70CA6637}"/>
          </ac:spMkLst>
        </pc:spChg>
        <pc:spChg chg="add mod">
          <ac:chgData name="William Brown" userId="a43a51f8-7299-4cdf-9a85-03d2428bde56" providerId="ADAL" clId="{0A5DE985-8625-483B-89E5-ABBD6D78A4BF}" dt="2020-04-27T20:00:07.638" v="89" actId="164"/>
          <ac:spMkLst>
            <pc:docMk/>
            <pc:sldMk cId="575488428" sldId="257"/>
            <ac:spMk id="24" creationId="{F60497EB-80A9-484B-BD9C-7E54F4A2832A}"/>
          </ac:spMkLst>
        </pc:spChg>
        <pc:spChg chg="add mod">
          <ac:chgData name="William Brown" userId="a43a51f8-7299-4cdf-9a85-03d2428bde56" providerId="ADAL" clId="{0A5DE985-8625-483B-89E5-ABBD6D78A4BF}" dt="2020-04-27T20:00:07.638" v="89" actId="164"/>
          <ac:spMkLst>
            <pc:docMk/>
            <pc:sldMk cId="575488428" sldId="257"/>
            <ac:spMk id="25" creationId="{13196FF5-A614-4148-B872-75D55AE5E781}"/>
          </ac:spMkLst>
        </pc:spChg>
        <pc:grpChg chg="mod">
          <ac:chgData name="William Brown" userId="a43a51f8-7299-4cdf-9a85-03d2428bde56" providerId="ADAL" clId="{0A5DE985-8625-483B-89E5-ABBD6D78A4BF}" dt="2020-04-27T21:25:09.914" v="115" actId="14429"/>
          <ac:grpSpMkLst>
            <pc:docMk/>
            <pc:sldMk cId="575488428" sldId="257"/>
            <ac:grpSpMk id="11" creationId="{DD72D46A-33EA-4A1C-9285-3E543075CCAF}"/>
          </ac:grpSpMkLst>
        </pc:grpChg>
        <pc:grpChg chg="add mod">
          <ac:chgData name="William Brown" userId="a43a51f8-7299-4cdf-9a85-03d2428bde56" providerId="ADAL" clId="{0A5DE985-8625-483B-89E5-ABBD6D78A4BF}" dt="2020-04-27T21:25:43.734" v="120" actId="14429"/>
          <ac:grpSpMkLst>
            <pc:docMk/>
            <pc:sldMk cId="575488428" sldId="257"/>
            <ac:grpSpMk id="26" creationId="{8A6F0AA4-BE9D-4797-8446-A6E71A08E6C5}"/>
          </ac:grpSpMkLst>
        </pc:grpChg>
        <pc:grpChg chg="add mod">
          <ac:chgData name="William Brown" userId="a43a51f8-7299-4cdf-9a85-03d2428bde56" providerId="ADAL" clId="{0A5DE985-8625-483B-89E5-ABBD6D78A4BF}" dt="2020-04-27T21:25:54.768" v="123" actId="14429"/>
          <ac:grpSpMkLst>
            <pc:docMk/>
            <pc:sldMk cId="575488428" sldId="257"/>
            <ac:grpSpMk id="27" creationId="{129C9E38-8646-4E2D-A869-9897CE124EE2}"/>
          </ac:grpSpMkLst>
        </pc:grpChg>
        <pc:grpChg chg="add mod">
          <ac:chgData name="William Brown" userId="a43a51f8-7299-4cdf-9a85-03d2428bde56" providerId="ADAL" clId="{0A5DE985-8625-483B-89E5-ABBD6D78A4BF}" dt="2020-04-27T21:26:07.966" v="126" actId="14429"/>
          <ac:grpSpMkLst>
            <pc:docMk/>
            <pc:sldMk cId="575488428" sldId="257"/>
            <ac:grpSpMk id="28" creationId="{2F71C9BE-684C-41A9-A681-3E21603E256A}"/>
          </ac:grpSpMkLst>
        </pc:grpChg>
        <pc:grpChg chg="add mod">
          <ac:chgData name="William Brown" userId="a43a51f8-7299-4cdf-9a85-03d2428bde56" providerId="ADAL" clId="{0A5DE985-8625-483B-89E5-ABBD6D78A4BF}" dt="2020-04-27T21:26:17.499" v="129" actId="14429"/>
          <ac:grpSpMkLst>
            <pc:docMk/>
            <pc:sldMk cId="575488428" sldId="257"/>
            <ac:grpSpMk id="29" creationId="{BA64E723-F8C5-41D1-B55E-8F6793DACF4E}"/>
          </ac:grpSpMkLst>
        </pc:grpChg>
        <pc:grpChg chg="add mod">
          <ac:chgData name="William Brown" userId="a43a51f8-7299-4cdf-9a85-03d2428bde56" providerId="ADAL" clId="{0A5DE985-8625-483B-89E5-ABBD6D78A4BF}" dt="2020-04-27T21:26:29.385" v="132" actId="14429"/>
          <ac:grpSpMkLst>
            <pc:docMk/>
            <pc:sldMk cId="575488428" sldId="257"/>
            <ac:grpSpMk id="30" creationId="{67D9966B-A5FD-47A4-8B71-D21BC15FBB97}"/>
          </ac:grpSpMkLst>
        </pc:grpChg>
        <pc:picChg chg="mod">
          <ac:chgData name="William Brown" userId="a43a51f8-7299-4cdf-9a85-03d2428bde56" providerId="ADAL" clId="{0A5DE985-8625-483B-89E5-ABBD6D78A4BF}" dt="2020-04-27T19:51:55.819" v="31" actId="1076"/>
          <ac:picMkLst>
            <pc:docMk/>
            <pc:sldMk cId="575488428" sldId="257"/>
            <ac:picMk id="4" creationId="{CD24D17A-04A1-4616-9AEE-82E8B99F233E}"/>
          </ac:picMkLst>
        </pc:picChg>
      </pc:sldChg>
      <pc:sldChg chg="addSp delSp modSp add mod">
        <pc:chgData name="William Brown" userId="a43a51f8-7299-4cdf-9a85-03d2428bde56" providerId="ADAL" clId="{0A5DE985-8625-483B-89E5-ABBD6D78A4BF}" dt="2020-04-27T21:41:18.126" v="435" actId="1076"/>
        <pc:sldMkLst>
          <pc:docMk/>
          <pc:sldMk cId="2250426050" sldId="258"/>
        </pc:sldMkLst>
        <pc:spChg chg="mod">
          <ac:chgData name="William Brown" userId="a43a51f8-7299-4cdf-9a85-03d2428bde56" providerId="ADAL" clId="{0A5DE985-8625-483B-89E5-ABBD6D78A4BF}" dt="2020-04-27T21:39:12.891" v="312" actId="20577"/>
          <ac:spMkLst>
            <pc:docMk/>
            <pc:sldMk cId="2250426050" sldId="258"/>
            <ac:spMk id="2" creationId="{D272C044-FA90-4E46-B848-844561679687}"/>
          </ac:spMkLst>
        </pc:spChg>
        <pc:spChg chg="del mod">
          <ac:chgData name="William Brown" userId="a43a51f8-7299-4cdf-9a85-03d2428bde56" providerId="ADAL" clId="{0A5DE985-8625-483B-89E5-ABBD6D78A4BF}" dt="2020-04-27T21:36:43.059" v="145"/>
          <ac:spMkLst>
            <pc:docMk/>
            <pc:sldMk cId="2250426050" sldId="258"/>
            <ac:spMk id="3" creationId="{54186B7C-5DB0-43CF-9EDF-9AA96D8ABCA8}"/>
          </ac:spMkLst>
        </pc:spChg>
        <pc:spChg chg="add mod">
          <ac:chgData name="William Brown" userId="a43a51f8-7299-4cdf-9a85-03d2428bde56" providerId="ADAL" clId="{0A5DE985-8625-483B-89E5-ABBD6D78A4BF}" dt="2020-04-27T21:37:38.243" v="183" actId="404"/>
          <ac:spMkLst>
            <pc:docMk/>
            <pc:sldMk cId="2250426050" sldId="258"/>
            <ac:spMk id="12" creationId="{3BB22B27-DF54-433C-B6FA-385FE8B546FB}"/>
          </ac:spMkLst>
        </pc:spChg>
        <pc:spChg chg="add mod">
          <ac:chgData name="William Brown" userId="a43a51f8-7299-4cdf-9a85-03d2428bde56" providerId="ADAL" clId="{0A5DE985-8625-483B-89E5-ABBD6D78A4BF}" dt="2020-04-27T21:37:58.120" v="224" actId="1076"/>
          <ac:spMkLst>
            <pc:docMk/>
            <pc:sldMk cId="2250426050" sldId="258"/>
            <ac:spMk id="13" creationId="{30A752E4-F399-4D0D-9FC2-FDAE760CB51F}"/>
          </ac:spMkLst>
        </pc:spChg>
        <pc:spChg chg="add mod">
          <ac:chgData name="William Brown" userId="a43a51f8-7299-4cdf-9a85-03d2428bde56" providerId="ADAL" clId="{0A5DE985-8625-483B-89E5-ABBD6D78A4BF}" dt="2020-04-27T21:38:09.335" v="238" actId="14100"/>
          <ac:spMkLst>
            <pc:docMk/>
            <pc:sldMk cId="2250426050" sldId="258"/>
            <ac:spMk id="14" creationId="{940D7CE5-B50C-4DC4-9C30-CDF580E09167}"/>
          </ac:spMkLst>
        </pc:spChg>
        <pc:spChg chg="add mod">
          <ac:chgData name="William Brown" userId="a43a51f8-7299-4cdf-9a85-03d2428bde56" providerId="ADAL" clId="{0A5DE985-8625-483B-89E5-ABBD6D78A4BF}" dt="2020-04-27T21:38:22.502" v="272" actId="20577"/>
          <ac:spMkLst>
            <pc:docMk/>
            <pc:sldMk cId="2250426050" sldId="258"/>
            <ac:spMk id="15" creationId="{59869121-8A43-4239-A202-755F2FE8298A}"/>
          </ac:spMkLst>
        </pc:spChg>
        <pc:spChg chg="add del mod">
          <ac:chgData name="William Brown" userId="a43a51f8-7299-4cdf-9a85-03d2428bde56" providerId="ADAL" clId="{0A5DE985-8625-483B-89E5-ABBD6D78A4BF}" dt="2020-04-27T21:39:44.313" v="316" actId="478"/>
          <ac:spMkLst>
            <pc:docMk/>
            <pc:sldMk cId="2250426050" sldId="258"/>
            <ac:spMk id="18" creationId="{73FBAEED-CE77-4D51-B261-6A7BD873B8F8}"/>
          </ac:spMkLst>
        </pc:spChg>
        <pc:spChg chg="add mod">
          <ac:chgData name="William Brown" userId="a43a51f8-7299-4cdf-9a85-03d2428bde56" providerId="ADAL" clId="{0A5DE985-8625-483B-89E5-ABBD6D78A4BF}" dt="2020-04-27T21:40:16.101" v="345" actId="20577"/>
          <ac:spMkLst>
            <pc:docMk/>
            <pc:sldMk cId="2250426050" sldId="258"/>
            <ac:spMk id="20" creationId="{3043C1B7-48CF-434A-9DAF-5434E36C23D3}"/>
          </ac:spMkLst>
        </pc:spChg>
        <pc:spChg chg="add mod">
          <ac:chgData name="William Brown" userId="a43a51f8-7299-4cdf-9a85-03d2428bde56" providerId="ADAL" clId="{0A5DE985-8625-483B-89E5-ABBD6D78A4BF}" dt="2020-04-27T21:40:29.287" v="361" actId="20577"/>
          <ac:spMkLst>
            <pc:docMk/>
            <pc:sldMk cId="2250426050" sldId="258"/>
            <ac:spMk id="21" creationId="{D7F245E4-AC8C-4C5B-9F23-F30A50C6D00D}"/>
          </ac:spMkLst>
        </pc:spChg>
        <pc:spChg chg="add mod">
          <ac:chgData name="William Brown" userId="a43a51f8-7299-4cdf-9a85-03d2428bde56" providerId="ADAL" clId="{0A5DE985-8625-483B-89E5-ABBD6D78A4BF}" dt="2020-04-27T21:40:54.230" v="403" actId="1076"/>
          <ac:spMkLst>
            <pc:docMk/>
            <pc:sldMk cId="2250426050" sldId="258"/>
            <ac:spMk id="23" creationId="{405EE6CE-AD57-4AD2-A4B4-8480A20BBE66}"/>
          </ac:spMkLst>
        </pc:spChg>
        <pc:spChg chg="add mod">
          <ac:chgData name="William Brown" userId="a43a51f8-7299-4cdf-9a85-03d2428bde56" providerId="ADAL" clId="{0A5DE985-8625-483B-89E5-ABBD6D78A4BF}" dt="2020-04-27T21:41:18.126" v="435" actId="1076"/>
          <ac:spMkLst>
            <pc:docMk/>
            <pc:sldMk cId="2250426050" sldId="258"/>
            <ac:spMk id="26" creationId="{309D2BE1-F81C-4F1B-AC91-67A51034E25F}"/>
          </ac:spMkLst>
        </pc:spChg>
        <pc:picChg chg="add del mod">
          <ac:chgData name="William Brown" userId="a43a51f8-7299-4cdf-9a85-03d2428bde56" providerId="ADAL" clId="{0A5DE985-8625-483B-89E5-ABBD6D78A4BF}" dt="2020-04-27T21:39:44.313" v="316" actId="478"/>
          <ac:picMkLst>
            <pc:docMk/>
            <pc:sldMk cId="2250426050" sldId="258"/>
            <ac:picMk id="4" creationId="{AF7BE56A-A207-425D-AD2F-753AEB088D83}"/>
          </ac:picMkLst>
        </pc:picChg>
        <pc:picChg chg="add del mod">
          <ac:chgData name="William Brown" userId="a43a51f8-7299-4cdf-9a85-03d2428bde56" providerId="ADAL" clId="{0A5DE985-8625-483B-89E5-ABBD6D78A4BF}" dt="2020-04-27T21:39:45.646" v="318" actId="478"/>
          <ac:picMkLst>
            <pc:docMk/>
            <pc:sldMk cId="2250426050" sldId="258"/>
            <ac:picMk id="16" creationId="{1E797680-DADA-4826-8CA4-E3D2480F522C}"/>
          </ac:picMkLst>
        </pc:picChg>
        <pc:picChg chg="add mod">
          <ac:chgData name="William Brown" userId="a43a51f8-7299-4cdf-9a85-03d2428bde56" providerId="ADAL" clId="{0A5DE985-8625-483B-89E5-ABBD6D78A4BF}" dt="2020-04-27T21:40:03.391" v="320" actId="1076"/>
          <ac:picMkLst>
            <pc:docMk/>
            <pc:sldMk cId="2250426050" sldId="258"/>
            <ac:picMk id="19" creationId="{325E7337-7129-497A-94A6-CF3873AFE641}"/>
          </ac:picMkLst>
        </pc:picChg>
        <pc:cxnChg chg="add mod">
          <ac:chgData name="William Brown" userId="a43a51f8-7299-4cdf-9a85-03d2428bde56" providerId="ADAL" clId="{0A5DE985-8625-483B-89E5-ABBD6D78A4BF}" dt="2020-04-27T21:36:59.047" v="147" actId="11529"/>
          <ac:cxnSpMkLst>
            <pc:docMk/>
            <pc:sldMk cId="2250426050" sldId="258"/>
            <ac:cxnSpMk id="6" creationId="{B35E01B6-F819-44F5-8CCE-38F68CF7F2BC}"/>
          </ac:cxnSpMkLst>
        </pc:cxnChg>
        <pc:cxnChg chg="add mod">
          <ac:chgData name="William Brown" userId="a43a51f8-7299-4cdf-9a85-03d2428bde56" providerId="ADAL" clId="{0A5DE985-8625-483B-89E5-ABBD6D78A4BF}" dt="2020-04-27T21:37:07.228" v="150" actId="14100"/>
          <ac:cxnSpMkLst>
            <pc:docMk/>
            <pc:sldMk cId="2250426050" sldId="258"/>
            <ac:cxnSpMk id="7" creationId="{7EBE01A2-45B8-4446-A479-5E0F60D2FBA0}"/>
          </ac:cxnSpMkLst>
        </pc:cxnChg>
        <pc:cxnChg chg="add mod">
          <ac:chgData name="William Brown" userId="a43a51f8-7299-4cdf-9a85-03d2428bde56" providerId="ADAL" clId="{0A5DE985-8625-483B-89E5-ABBD6D78A4BF}" dt="2020-04-27T21:37:13.200" v="152" actId="1076"/>
          <ac:cxnSpMkLst>
            <pc:docMk/>
            <pc:sldMk cId="2250426050" sldId="258"/>
            <ac:cxnSpMk id="9" creationId="{82C95B3F-B445-4394-8803-CED643BDF6F9}"/>
          </ac:cxnSpMkLst>
        </pc:cxnChg>
        <pc:cxnChg chg="add mod">
          <ac:chgData name="William Brown" userId="a43a51f8-7299-4cdf-9a85-03d2428bde56" providerId="ADAL" clId="{0A5DE985-8625-483B-89E5-ABBD6D78A4BF}" dt="2020-04-27T21:37:21.804" v="155" actId="14100"/>
          <ac:cxnSpMkLst>
            <pc:docMk/>
            <pc:sldMk cId="2250426050" sldId="258"/>
            <ac:cxnSpMk id="10" creationId="{91233518-780A-4E80-B9CE-78228495A944}"/>
          </ac:cxnSpMkLst>
        </pc:cxnChg>
        <pc:cxnChg chg="add mod">
          <ac:chgData name="William Brown" userId="a43a51f8-7299-4cdf-9a85-03d2428bde56" providerId="ADAL" clId="{0A5DE985-8625-483B-89E5-ABBD6D78A4BF}" dt="2020-04-27T21:40:39.359" v="363" actId="1076"/>
          <ac:cxnSpMkLst>
            <pc:docMk/>
            <pc:sldMk cId="2250426050" sldId="258"/>
            <ac:cxnSpMk id="22" creationId="{C20AD718-6ACD-4748-89C5-046103695935}"/>
          </ac:cxnSpMkLst>
        </pc:cxnChg>
        <pc:cxnChg chg="add mod">
          <ac:chgData name="William Brown" userId="a43a51f8-7299-4cdf-9a85-03d2428bde56" providerId="ADAL" clId="{0A5DE985-8625-483B-89E5-ABBD6D78A4BF}" dt="2020-04-27T21:41:01.317" v="406" actId="14100"/>
          <ac:cxnSpMkLst>
            <pc:docMk/>
            <pc:sldMk cId="2250426050" sldId="258"/>
            <ac:cxnSpMk id="24" creationId="{11D8A929-25CC-4BFD-B0FA-D2818151962F}"/>
          </ac:cxnSpMkLst>
        </pc:cxnChg>
      </pc:sldChg>
      <pc:sldChg chg="addSp delSp modSp add mod">
        <pc:chgData name="William Brown" userId="a43a51f8-7299-4cdf-9a85-03d2428bde56" providerId="ADAL" clId="{0A5DE985-8625-483B-89E5-ABBD6D78A4BF}" dt="2020-04-28T16:26:54.169" v="591" actId="14100"/>
        <pc:sldMkLst>
          <pc:docMk/>
          <pc:sldMk cId="4098782054" sldId="259"/>
        </pc:sldMkLst>
        <pc:spChg chg="mod">
          <ac:chgData name="William Brown" userId="a43a51f8-7299-4cdf-9a85-03d2428bde56" providerId="ADAL" clId="{0A5DE985-8625-483B-89E5-ABBD6D78A4BF}" dt="2020-04-27T21:42:37.368" v="528" actId="20577"/>
          <ac:spMkLst>
            <pc:docMk/>
            <pc:sldMk cId="4098782054" sldId="259"/>
            <ac:spMk id="2" creationId="{D272C044-FA90-4E46-B848-844561679687}"/>
          </ac:spMkLst>
        </pc:spChg>
        <pc:spChg chg="add del mod">
          <ac:chgData name="William Brown" userId="a43a51f8-7299-4cdf-9a85-03d2428bde56" providerId="ADAL" clId="{0A5DE985-8625-483B-89E5-ABBD6D78A4BF}" dt="2020-04-27T21:41:56.083" v="489" actId="478"/>
          <ac:spMkLst>
            <pc:docMk/>
            <pc:sldMk cId="4098782054" sldId="259"/>
            <ac:spMk id="5" creationId="{1006E2A2-DBEE-41CF-9E1E-5FFFEA2BC5AC}"/>
          </ac:spMkLst>
        </pc:spChg>
        <pc:spChg chg="del">
          <ac:chgData name="William Brown" userId="a43a51f8-7299-4cdf-9a85-03d2428bde56" providerId="ADAL" clId="{0A5DE985-8625-483B-89E5-ABBD6D78A4BF}" dt="2020-04-27T21:42:00.923" v="490" actId="478"/>
          <ac:spMkLst>
            <pc:docMk/>
            <pc:sldMk cId="4098782054" sldId="259"/>
            <ac:spMk id="12" creationId="{3BB22B27-DF54-433C-B6FA-385FE8B546FB}"/>
          </ac:spMkLst>
        </pc:spChg>
        <pc:spChg chg="del">
          <ac:chgData name="William Brown" userId="a43a51f8-7299-4cdf-9a85-03d2428bde56" providerId="ADAL" clId="{0A5DE985-8625-483B-89E5-ABBD6D78A4BF}" dt="2020-04-27T21:42:00.923" v="490" actId="478"/>
          <ac:spMkLst>
            <pc:docMk/>
            <pc:sldMk cId="4098782054" sldId="259"/>
            <ac:spMk id="13" creationId="{30A752E4-F399-4D0D-9FC2-FDAE760CB51F}"/>
          </ac:spMkLst>
        </pc:spChg>
        <pc:spChg chg="del">
          <ac:chgData name="William Brown" userId="a43a51f8-7299-4cdf-9a85-03d2428bde56" providerId="ADAL" clId="{0A5DE985-8625-483B-89E5-ABBD6D78A4BF}" dt="2020-04-27T21:42:00.923" v="490" actId="478"/>
          <ac:spMkLst>
            <pc:docMk/>
            <pc:sldMk cId="4098782054" sldId="259"/>
            <ac:spMk id="14" creationId="{940D7CE5-B50C-4DC4-9C30-CDF580E09167}"/>
          </ac:spMkLst>
        </pc:spChg>
        <pc:spChg chg="del">
          <ac:chgData name="William Brown" userId="a43a51f8-7299-4cdf-9a85-03d2428bde56" providerId="ADAL" clId="{0A5DE985-8625-483B-89E5-ABBD6D78A4BF}" dt="2020-04-27T21:42:00.923" v="490" actId="478"/>
          <ac:spMkLst>
            <pc:docMk/>
            <pc:sldMk cId="4098782054" sldId="259"/>
            <ac:spMk id="15" creationId="{59869121-8A43-4239-A202-755F2FE8298A}"/>
          </ac:spMkLst>
        </pc:spChg>
        <pc:spChg chg="mod">
          <ac:chgData name="William Brown" userId="a43a51f8-7299-4cdf-9a85-03d2428bde56" providerId="ADAL" clId="{0A5DE985-8625-483B-89E5-ABBD6D78A4BF}" dt="2020-04-27T21:42:28.703" v="505" actId="20577"/>
          <ac:spMkLst>
            <pc:docMk/>
            <pc:sldMk cId="4098782054" sldId="259"/>
            <ac:spMk id="20" creationId="{3043C1B7-48CF-434A-9DAF-5434E36C23D3}"/>
          </ac:spMkLst>
        </pc:spChg>
        <pc:spChg chg="mod">
          <ac:chgData name="William Brown" userId="a43a51f8-7299-4cdf-9a85-03d2428bde56" providerId="ADAL" clId="{0A5DE985-8625-483B-89E5-ABBD6D78A4BF}" dt="2020-04-28T16:23:16.904" v="550" actId="1076"/>
          <ac:spMkLst>
            <pc:docMk/>
            <pc:sldMk cId="4098782054" sldId="259"/>
            <ac:spMk id="21" creationId="{D7F245E4-AC8C-4C5B-9F23-F30A50C6D00D}"/>
          </ac:spMkLst>
        </pc:spChg>
        <pc:spChg chg="del">
          <ac:chgData name="William Brown" userId="a43a51f8-7299-4cdf-9a85-03d2428bde56" providerId="ADAL" clId="{0A5DE985-8625-483B-89E5-ABBD6D78A4BF}" dt="2020-04-28T16:23:10.855" v="547" actId="478"/>
          <ac:spMkLst>
            <pc:docMk/>
            <pc:sldMk cId="4098782054" sldId="259"/>
            <ac:spMk id="23" creationId="{405EE6CE-AD57-4AD2-A4B4-8480A20BBE66}"/>
          </ac:spMkLst>
        </pc:spChg>
        <pc:spChg chg="del">
          <ac:chgData name="William Brown" userId="a43a51f8-7299-4cdf-9a85-03d2428bde56" providerId="ADAL" clId="{0A5DE985-8625-483B-89E5-ABBD6D78A4BF}" dt="2020-04-28T16:23:13.389" v="549" actId="478"/>
          <ac:spMkLst>
            <pc:docMk/>
            <pc:sldMk cId="4098782054" sldId="259"/>
            <ac:spMk id="26" creationId="{309D2BE1-F81C-4F1B-AC91-67A51034E25F}"/>
          </ac:spMkLst>
        </pc:spChg>
        <pc:spChg chg="add mod">
          <ac:chgData name="William Brown" userId="a43a51f8-7299-4cdf-9a85-03d2428bde56" providerId="ADAL" clId="{0A5DE985-8625-483B-89E5-ABBD6D78A4BF}" dt="2020-04-28T16:26:54.169" v="591" actId="14100"/>
          <ac:spMkLst>
            <pc:docMk/>
            <pc:sldMk cId="4098782054" sldId="259"/>
            <ac:spMk id="27" creationId="{7CF7963B-0C32-4E41-8A9D-811B435CA648}"/>
          </ac:spMkLst>
        </pc:spChg>
        <pc:picChg chg="del">
          <ac:chgData name="William Brown" userId="a43a51f8-7299-4cdf-9a85-03d2428bde56" providerId="ADAL" clId="{0A5DE985-8625-483B-89E5-ABBD6D78A4BF}" dt="2020-04-27T21:41:44.286" v="486" actId="478"/>
          <ac:picMkLst>
            <pc:docMk/>
            <pc:sldMk cId="4098782054" sldId="259"/>
            <ac:picMk id="4" creationId="{AF7BE56A-A207-425D-AD2F-753AEB088D83}"/>
          </ac:picMkLst>
        </pc:picChg>
        <pc:picChg chg="add mod">
          <ac:chgData name="William Brown" userId="a43a51f8-7299-4cdf-9a85-03d2428bde56" providerId="ADAL" clId="{0A5DE985-8625-483B-89E5-ABBD6D78A4BF}" dt="2020-04-27T21:42:21.632" v="494" actId="1076"/>
          <ac:picMkLst>
            <pc:docMk/>
            <pc:sldMk cId="4098782054" sldId="259"/>
            <ac:picMk id="8" creationId="{75278F69-FCDD-4E65-802D-AA6B00DD9815}"/>
          </ac:picMkLst>
        </pc:picChg>
        <pc:picChg chg="add del mod">
          <ac:chgData name="William Brown" userId="a43a51f8-7299-4cdf-9a85-03d2428bde56" providerId="ADAL" clId="{0A5DE985-8625-483B-89E5-ABBD6D78A4BF}" dt="2020-04-28T16:23:04.269" v="543" actId="478"/>
          <ac:picMkLst>
            <pc:docMk/>
            <pc:sldMk cId="4098782054" sldId="259"/>
            <ac:picMk id="11" creationId="{3E211FF5-257C-46ED-B357-8492790156E8}"/>
          </ac:picMkLst>
        </pc:picChg>
        <pc:picChg chg="add mod">
          <ac:chgData name="William Brown" userId="a43a51f8-7299-4cdf-9a85-03d2428bde56" providerId="ADAL" clId="{0A5DE985-8625-483B-89E5-ABBD6D78A4BF}" dt="2020-04-28T16:23:07.593" v="545" actId="1076"/>
          <ac:picMkLst>
            <pc:docMk/>
            <pc:sldMk cId="4098782054" sldId="259"/>
            <ac:picMk id="16" creationId="{594285A8-2418-4D8B-A50C-FFD6E9B805BD}"/>
          </ac:picMkLst>
        </pc:picChg>
        <pc:picChg chg="del">
          <ac:chgData name="William Brown" userId="a43a51f8-7299-4cdf-9a85-03d2428bde56" providerId="ADAL" clId="{0A5DE985-8625-483B-89E5-ABBD6D78A4BF}" dt="2020-04-27T21:42:03.015" v="491" actId="478"/>
          <ac:picMkLst>
            <pc:docMk/>
            <pc:sldMk cId="4098782054" sldId="259"/>
            <ac:picMk id="19" creationId="{325E7337-7129-497A-94A6-CF3873AFE641}"/>
          </ac:picMkLst>
        </pc:picChg>
        <pc:cxnChg chg="del">
          <ac:chgData name="William Brown" userId="a43a51f8-7299-4cdf-9a85-03d2428bde56" providerId="ADAL" clId="{0A5DE985-8625-483B-89E5-ABBD6D78A4BF}" dt="2020-04-27T21:42:00.923" v="490" actId="478"/>
          <ac:cxnSpMkLst>
            <pc:docMk/>
            <pc:sldMk cId="4098782054" sldId="259"/>
            <ac:cxnSpMk id="6" creationId="{B35E01B6-F819-44F5-8CCE-38F68CF7F2BC}"/>
          </ac:cxnSpMkLst>
        </pc:cxnChg>
        <pc:cxnChg chg="del">
          <ac:chgData name="William Brown" userId="a43a51f8-7299-4cdf-9a85-03d2428bde56" providerId="ADAL" clId="{0A5DE985-8625-483B-89E5-ABBD6D78A4BF}" dt="2020-04-27T21:42:00.923" v="490" actId="478"/>
          <ac:cxnSpMkLst>
            <pc:docMk/>
            <pc:sldMk cId="4098782054" sldId="259"/>
            <ac:cxnSpMk id="7" creationId="{7EBE01A2-45B8-4446-A479-5E0F60D2FBA0}"/>
          </ac:cxnSpMkLst>
        </pc:cxnChg>
        <pc:cxnChg chg="del">
          <ac:chgData name="William Brown" userId="a43a51f8-7299-4cdf-9a85-03d2428bde56" providerId="ADAL" clId="{0A5DE985-8625-483B-89E5-ABBD6D78A4BF}" dt="2020-04-27T21:42:00.923" v="490" actId="478"/>
          <ac:cxnSpMkLst>
            <pc:docMk/>
            <pc:sldMk cId="4098782054" sldId="259"/>
            <ac:cxnSpMk id="9" creationId="{82C95B3F-B445-4394-8803-CED643BDF6F9}"/>
          </ac:cxnSpMkLst>
        </pc:cxnChg>
        <pc:cxnChg chg="del">
          <ac:chgData name="William Brown" userId="a43a51f8-7299-4cdf-9a85-03d2428bde56" providerId="ADAL" clId="{0A5DE985-8625-483B-89E5-ABBD6D78A4BF}" dt="2020-04-27T21:42:00.923" v="490" actId="478"/>
          <ac:cxnSpMkLst>
            <pc:docMk/>
            <pc:sldMk cId="4098782054" sldId="259"/>
            <ac:cxnSpMk id="10" creationId="{91233518-780A-4E80-B9CE-78228495A944}"/>
          </ac:cxnSpMkLst>
        </pc:cxnChg>
        <pc:cxnChg chg="del">
          <ac:chgData name="William Brown" userId="a43a51f8-7299-4cdf-9a85-03d2428bde56" providerId="ADAL" clId="{0A5DE985-8625-483B-89E5-ABBD6D78A4BF}" dt="2020-04-28T16:23:09.303" v="546" actId="478"/>
          <ac:cxnSpMkLst>
            <pc:docMk/>
            <pc:sldMk cId="4098782054" sldId="259"/>
            <ac:cxnSpMk id="22" creationId="{C20AD718-6ACD-4748-89C5-046103695935}"/>
          </ac:cxnSpMkLst>
        </pc:cxnChg>
        <pc:cxnChg chg="del">
          <ac:chgData name="William Brown" userId="a43a51f8-7299-4cdf-9a85-03d2428bde56" providerId="ADAL" clId="{0A5DE985-8625-483B-89E5-ABBD6D78A4BF}" dt="2020-04-28T16:23:11.829" v="548" actId="478"/>
          <ac:cxnSpMkLst>
            <pc:docMk/>
            <pc:sldMk cId="4098782054" sldId="259"/>
            <ac:cxnSpMk id="24" creationId="{11D8A929-25CC-4BFD-B0FA-D2818151962F}"/>
          </ac:cxnSpMkLst>
        </pc:cxnChg>
        <pc:cxnChg chg="add mod">
          <ac:chgData name="William Brown" userId="a43a51f8-7299-4cdf-9a85-03d2428bde56" providerId="ADAL" clId="{0A5DE985-8625-483B-89E5-ABBD6D78A4BF}" dt="2020-04-28T16:26:42.393" v="553" actId="14100"/>
          <ac:cxnSpMkLst>
            <pc:docMk/>
            <pc:sldMk cId="4098782054" sldId="259"/>
            <ac:cxnSpMk id="25" creationId="{E7ED6629-2082-4591-9472-F1A0CFB4C6BF}"/>
          </ac:cxnSpMkLst>
        </pc:cxnChg>
      </pc:sldChg>
      <pc:sldChg chg="addSp delSp modSp new mod">
        <pc:chgData name="William Brown" userId="a43a51f8-7299-4cdf-9a85-03d2428bde56" providerId="ADAL" clId="{0A5DE985-8625-483B-89E5-ABBD6D78A4BF}" dt="2020-04-29T20:21:37.967" v="677" actId="14100"/>
        <pc:sldMkLst>
          <pc:docMk/>
          <pc:sldMk cId="1446679926" sldId="260"/>
        </pc:sldMkLst>
        <pc:spChg chg="mod">
          <ac:chgData name="William Brown" userId="a43a51f8-7299-4cdf-9a85-03d2428bde56" providerId="ADAL" clId="{0A5DE985-8625-483B-89E5-ABBD6D78A4BF}" dt="2020-04-29T20:19:54.355" v="599" actId="20577"/>
          <ac:spMkLst>
            <pc:docMk/>
            <pc:sldMk cId="1446679926" sldId="260"/>
            <ac:spMk id="2" creationId="{117ABCDE-EC52-488C-B0CF-AF4287EABF5C}"/>
          </ac:spMkLst>
        </pc:spChg>
        <pc:spChg chg="del">
          <ac:chgData name="William Brown" userId="a43a51f8-7299-4cdf-9a85-03d2428bde56" providerId="ADAL" clId="{0A5DE985-8625-483B-89E5-ABBD6D78A4BF}" dt="2020-04-29T20:20:11.330" v="605" actId="478"/>
          <ac:spMkLst>
            <pc:docMk/>
            <pc:sldMk cId="1446679926" sldId="260"/>
            <ac:spMk id="3" creationId="{92A5F9E1-33A4-44FE-BAE9-FFD0BCCA0085}"/>
          </ac:spMkLst>
        </pc:spChg>
        <pc:spChg chg="add mod">
          <ac:chgData name="William Brown" userId="a43a51f8-7299-4cdf-9a85-03d2428bde56" providerId="ADAL" clId="{0A5DE985-8625-483B-89E5-ABBD6D78A4BF}" dt="2020-04-29T20:21:37.967" v="677" actId="14100"/>
          <ac:spMkLst>
            <pc:docMk/>
            <pc:sldMk cId="1446679926" sldId="260"/>
            <ac:spMk id="6" creationId="{02ED1B03-9F93-4C4A-A5FA-873FE6359FF6}"/>
          </ac:spMkLst>
        </pc:spChg>
        <pc:spChg chg="add mod">
          <ac:chgData name="William Brown" userId="a43a51f8-7299-4cdf-9a85-03d2428bde56" providerId="ADAL" clId="{0A5DE985-8625-483B-89E5-ABBD6D78A4BF}" dt="2020-04-29T20:21:32.691" v="675" actId="14100"/>
          <ac:spMkLst>
            <pc:docMk/>
            <pc:sldMk cId="1446679926" sldId="260"/>
            <ac:spMk id="10" creationId="{BA816928-6055-455A-A22D-49BD53CBD373}"/>
          </ac:spMkLst>
        </pc:spChg>
        <pc:spChg chg="add mod">
          <ac:chgData name="William Brown" userId="a43a51f8-7299-4cdf-9a85-03d2428bde56" providerId="ADAL" clId="{0A5DE985-8625-483B-89E5-ABBD6D78A4BF}" dt="2020-04-29T20:21:29.843" v="674" actId="14100"/>
          <ac:spMkLst>
            <pc:docMk/>
            <pc:sldMk cId="1446679926" sldId="260"/>
            <ac:spMk id="12" creationId="{8BF1ECF4-02A7-415F-9F32-6B6D91B30D75}"/>
          </ac:spMkLst>
        </pc:spChg>
        <pc:picChg chg="add mod">
          <ac:chgData name="William Brown" userId="a43a51f8-7299-4cdf-9a85-03d2428bde56" providerId="ADAL" clId="{0A5DE985-8625-483B-89E5-ABBD6D78A4BF}" dt="2020-04-29T20:20:18.608" v="608" actId="1076"/>
          <ac:picMkLst>
            <pc:docMk/>
            <pc:sldMk cId="1446679926" sldId="260"/>
            <ac:picMk id="4" creationId="{991E356D-5DBC-42E2-9E11-3FD88EB61624}"/>
          </ac:picMkLst>
        </pc:picChg>
        <pc:cxnChg chg="add mod">
          <ac:chgData name="William Brown" userId="a43a51f8-7299-4cdf-9a85-03d2428bde56" providerId="ADAL" clId="{0A5DE985-8625-483B-89E5-ABBD6D78A4BF}" dt="2020-04-29T20:21:37.967" v="677" actId="14100"/>
          <ac:cxnSpMkLst>
            <pc:docMk/>
            <pc:sldMk cId="1446679926" sldId="260"/>
            <ac:cxnSpMk id="5" creationId="{A63046D8-CB7D-4241-B08B-7B5E9B77EDB6}"/>
          </ac:cxnSpMkLst>
        </pc:cxnChg>
        <pc:cxnChg chg="add mod">
          <ac:chgData name="William Brown" userId="a43a51f8-7299-4cdf-9a85-03d2428bde56" providerId="ADAL" clId="{0A5DE985-8625-483B-89E5-ABBD6D78A4BF}" dt="2020-04-29T20:21:32.691" v="675" actId="14100"/>
          <ac:cxnSpMkLst>
            <pc:docMk/>
            <pc:sldMk cId="1446679926" sldId="260"/>
            <ac:cxnSpMk id="9" creationId="{B52BED19-541C-4A6D-B11D-169936137832}"/>
          </ac:cxnSpMkLst>
        </pc:cxnChg>
        <pc:cxnChg chg="add mod">
          <ac:chgData name="William Brown" userId="a43a51f8-7299-4cdf-9a85-03d2428bde56" providerId="ADAL" clId="{0A5DE985-8625-483B-89E5-ABBD6D78A4BF}" dt="2020-04-29T20:21:29.843" v="674" actId="14100"/>
          <ac:cxnSpMkLst>
            <pc:docMk/>
            <pc:sldMk cId="1446679926" sldId="260"/>
            <ac:cxnSpMk id="11" creationId="{A98103E6-CBB5-4829-9AF3-963968FBCC22}"/>
          </ac:cxnSpMkLst>
        </pc:cxnChg>
      </pc:sldChg>
      <pc:sldChg chg="addSp delSp modSp new mod setBg">
        <pc:chgData name="William Brown" userId="a43a51f8-7299-4cdf-9a85-03d2428bde56" providerId="ADAL" clId="{0A5DE985-8625-483B-89E5-ABBD6D78A4BF}" dt="2020-04-29T21:15:59.002" v="1828" actId="26606"/>
        <pc:sldMkLst>
          <pc:docMk/>
          <pc:sldMk cId="1871098202" sldId="261"/>
        </pc:sldMkLst>
        <pc:spChg chg="mod">
          <ac:chgData name="William Brown" userId="a43a51f8-7299-4cdf-9a85-03d2428bde56" providerId="ADAL" clId="{0A5DE985-8625-483B-89E5-ABBD6D78A4BF}" dt="2020-04-29T21:15:59.002" v="1828" actId="26606"/>
          <ac:spMkLst>
            <pc:docMk/>
            <pc:sldMk cId="1871098202" sldId="261"/>
            <ac:spMk id="2" creationId="{98ADA996-E428-4032-A489-C746967E0AC7}"/>
          </ac:spMkLst>
        </pc:spChg>
        <pc:spChg chg="del">
          <ac:chgData name="William Brown" userId="a43a51f8-7299-4cdf-9a85-03d2428bde56" providerId="ADAL" clId="{0A5DE985-8625-483B-89E5-ABBD6D78A4BF}" dt="2020-04-29T20:28:10.323" v="690"/>
          <ac:spMkLst>
            <pc:docMk/>
            <pc:sldMk cId="1871098202" sldId="261"/>
            <ac:spMk id="3" creationId="{FED72C8F-882F-40E1-A583-71B36752B6BB}"/>
          </ac:spMkLst>
        </pc:spChg>
        <pc:spChg chg="add mod">
          <ac:chgData name="William Brown" userId="a43a51f8-7299-4cdf-9a85-03d2428bde56" providerId="ADAL" clId="{0A5DE985-8625-483B-89E5-ABBD6D78A4BF}" dt="2020-04-29T21:15:59.002" v="1828" actId="26606"/>
          <ac:spMkLst>
            <pc:docMk/>
            <pc:sldMk cId="1871098202" sldId="261"/>
            <ac:spMk id="5" creationId="{AB445DFA-2760-44A2-AB54-00BC32781B35}"/>
          </ac:spMkLst>
        </pc:spChg>
        <pc:spChg chg="add del">
          <ac:chgData name="William Brown" userId="a43a51f8-7299-4cdf-9a85-03d2428bde56" providerId="ADAL" clId="{0A5DE985-8625-483B-89E5-ABBD6D78A4BF}" dt="2020-04-29T21:15:59.002" v="1828" actId="26606"/>
          <ac:spMkLst>
            <pc:docMk/>
            <pc:sldMk cId="1871098202" sldId="261"/>
            <ac:spMk id="7" creationId="{42A5316D-ED2F-4F89-B4B4-8D9240B1A348}"/>
          </ac:spMkLst>
        </pc:spChg>
        <pc:spChg chg="add">
          <ac:chgData name="William Brown" userId="a43a51f8-7299-4cdf-9a85-03d2428bde56" providerId="ADAL" clId="{0A5DE985-8625-483B-89E5-ABBD6D78A4BF}" dt="2020-04-29T21:15:59.002" v="1828" actId="26606"/>
          <ac:spMkLst>
            <pc:docMk/>
            <pc:sldMk cId="1871098202" sldId="261"/>
            <ac:spMk id="9" creationId="{CEB41C5C-0F34-4DDA-9D7C-5E717F35F60C}"/>
          </ac:spMkLst>
        </pc:spChg>
        <pc:spChg chg="add del">
          <ac:chgData name="William Brown" userId="a43a51f8-7299-4cdf-9a85-03d2428bde56" providerId="ADAL" clId="{0A5DE985-8625-483B-89E5-ABBD6D78A4BF}" dt="2020-04-29T21:15:40.622" v="1820" actId="26606"/>
          <ac:spMkLst>
            <pc:docMk/>
            <pc:sldMk cId="1871098202" sldId="261"/>
            <ac:spMk id="10" creationId="{02E612C7-B066-4023-9D0A-7C54D1E33070}"/>
          </ac:spMkLst>
        </pc:spChg>
        <pc:spChg chg="add del">
          <ac:chgData name="William Brown" userId="a43a51f8-7299-4cdf-9a85-03d2428bde56" providerId="ADAL" clId="{0A5DE985-8625-483B-89E5-ABBD6D78A4BF}" dt="2020-04-29T21:15:40.622" v="1820" actId="26606"/>
          <ac:spMkLst>
            <pc:docMk/>
            <pc:sldMk cId="1871098202" sldId="261"/>
            <ac:spMk id="12" creationId="{34CFA7DE-DC24-4883-9E7E-83830575519A}"/>
          </ac:spMkLst>
        </pc:spChg>
        <pc:picChg chg="add mod ord">
          <ac:chgData name="William Brown" userId="a43a51f8-7299-4cdf-9a85-03d2428bde56" providerId="ADAL" clId="{0A5DE985-8625-483B-89E5-ABBD6D78A4BF}" dt="2020-04-29T21:15:59.002" v="1828" actId="26606"/>
          <ac:picMkLst>
            <pc:docMk/>
            <pc:sldMk cId="1871098202" sldId="261"/>
            <ac:picMk id="4" creationId="{5A9C47E1-8B99-469F-BD85-A8B7CCC05976}"/>
          </ac:picMkLst>
        </pc:picChg>
        <pc:cxnChg chg="add">
          <ac:chgData name="William Brown" userId="a43a51f8-7299-4cdf-9a85-03d2428bde56" providerId="ADAL" clId="{0A5DE985-8625-483B-89E5-ABBD6D78A4BF}" dt="2020-04-29T21:15:59.002" v="1828" actId="26606"/>
          <ac:cxnSpMkLst>
            <pc:docMk/>
            <pc:sldMk cId="1871098202" sldId="261"/>
            <ac:cxnSpMk id="14" creationId="{57E1E5E6-F385-4E9C-B201-BA5BDE5CAD52}"/>
          </ac:cxnSpMkLst>
        </pc:cxnChg>
      </pc:sldChg>
      <pc:sldChg chg="addSp delSp modSp add mod">
        <pc:chgData name="William Brown" userId="a43a51f8-7299-4cdf-9a85-03d2428bde56" providerId="ADAL" clId="{0A5DE985-8625-483B-89E5-ABBD6D78A4BF}" dt="2020-04-29T20:30:18.273" v="910" actId="1076"/>
        <pc:sldMkLst>
          <pc:docMk/>
          <pc:sldMk cId="3462614650" sldId="262"/>
        </pc:sldMkLst>
        <pc:spChg chg="mod">
          <ac:chgData name="William Brown" userId="a43a51f8-7299-4cdf-9a85-03d2428bde56" providerId="ADAL" clId="{0A5DE985-8625-483B-89E5-ABBD6D78A4BF}" dt="2020-04-29T20:29:06.854" v="808" actId="20577"/>
          <ac:spMkLst>
            <pc:docMk/>
            <pc:sldMk cId="3462614650" sldId="262"/>
            <ac:spMk id="2" creationId="{98ADA996-E428-4032-A489-C746967E0AC7}"/>
          </ac:spMkLst>
        </pc:spChg>
        <pc:spChg chg="mod">
          <ac:chgData name="William Brown" userId="a43a51f8-7299-4cdf-9a85-03d2428bde56" providerId="ADAL" clId="{0A5DE985-8625-483B-89E5-ABBD6D78A4BF}" dt="2020-04-29T20:30:12.877" v="908" actId="6549"/>
          <ac:spMkLst>
            <pc:docMk/>
            <pc:sldMk cId="3462614650" sldId="262"/>
            <ac:spMk id="5" creationId="{AB445DFA-2760-44A2-AB54-00BC32781B35}"/>
          </ac:spMkLst>
        </pc:spChg>
        <pc:spChg chg="add del mod">
          <ac:chgData name="William Brown" userId="a43a51f8-7299-4cdf-9a85-03d2428bde56" providerId="ADAL" clId="{0A5DE985-8625-483B-89E5-ABBD6D78A4BF}" dt="2020-04-29T20:29:40.369" v="813" actId="478"/>
          <ac:spMkLst>
            <pc:docMk/>
            <pc:sldMk cId="3462614650" sldId="262"/>
            <ac:spMk id="6" creationId="{93A0B8CC-962C-479D-925A-AA7940F99007}"/>
          </ac:spMkLst>
        </pc:spChg>
        <pc:picChg chg="del">
          <ac:chgData name="William Brown" userId="a43a51f8-7299-4cdf-9a85-03d2428bde56" providerId="ADAL" clId="{0A5DE985-8625-483B-89E5-ABBD6D78A4BF}" dt="2020-04-29T20:29:26.539" v="809" actId="478"/>
          <ac:picMkLst>
            <pc:docMk/>
            <pc:sldMk cId="3462614650" sldId="262"/>
            <ac:picMk id="4" creationId="{5A9C47E1-8B99-469F-BD85-A8B7CCC05976}"/>
          </ac:picMkLst>
        </pc:picChg>
        <pc:picChg chg="add mod">
          <ac:chgData name="William Brown" userId="a43a51f8-7299-4cdf-9a85-03d2428bde56" providerId="ADAL" clId="{0A5DE985-8625-483B-89E5-ABBD6D78A4BF}" dt="2020-04-29T20:30:18.273" v="910" actId="1076"/>
          <ac:picMkLst>
            <pc:docMk/>
            <pc:sldMk cId="3462614650" sldId="262"/>
            <ac:picMk id="7" creationId="{FF929204-DC70-4DBC-8C22-97B61F8D12F8}"/>
          </ac:picMkLst>
        </pc:picChg>
      </pc:sldChg>
      <pc:sldChg chg="addSp delSp modSp add mod">
        <pc:chgData name="William Brown" userId="a43a51f8-7299-4cdf-9a85-03d2428bde56" providerId="ADAL" clId="{0A5DE985-8625-483B-89E5-ABBD6D78A4BF}" dt="2020-04-29T20:37:36.961" v="1055" actId="20577"/>
        <pc:sldMkLst>
          <pc:docMk/>
          <pc:sldMk cId="2842680810" sldId="263"/>
        </pc:sldMkLst>
        <pc:spChg chg="mod">
          <ac:chgData name="William Brown" userId="a43a51f8-7299-4cdf-9a85-03d2428bde56" providerId="ADAL" clId="{0A5DE985-8625-483B-89E5-ABBD6D78A4BF}" dt="2020-04-29T20:30:24.539" v="916" actId="20577"/>
          <ac:spMkLst>
            <pc:docMk/>
            <pc:sldMk cId="2842680810" sldId="263"/>
            <ac:spMk id="2" creationId="{98ADA996-E428-4032-A489-C746967E0AC7}"/>
          </ac:spMkLst>
        </pc:spChg>
        <pc:spChg chg="mod">
          <ac:chgData name="William Brown" userId="a43a51f8-7299-4cdf-9a85-03d2428bde56" providerId="ADAL" clId="{0A5DE985-8625-483B-89E5-ABBD6D78A4BF}" dt="2020-04-29T20:34:09.343" v="977" actId="164"/>
          <ac:spMkLst>
            <pc:docMk/>
            <pc:sldMk cId="2842680810" sldId="263"/>
            <ac:spMk id="5" creationId="{AB445DFA-2760-44A2-AB54-00BC32781B35}"/>
          </ac:spMkLst>
        </pc:spChg>
        <pc:spChg chg="add mod">
          <ac:chgData name="William Brown" userId="a43a51f8-7299-4cdf-9a85-03d2428bde56" providerId="ADAL" clId="{0A5DE985-8625-483B-89E5-ABBD6D78A4BF}" dt="2020-04-29T20:37:36.961" v="1055" actId="20577"/>
          <ac:spMkLst>
            <pc:docMk/>
            <pc:sldMk cId="2842680810" sldId="263"/>
            <ac:spMk id="8" creationId="{9C4863A7-24EF-4190-91D7-BE35F3F1A69B}"/>
          </ac:spMkLst>
        </pc:spChg>
        <pc:grpChg chg="add mod">
          <ac:chgData name="William Brown" userId="a43a51f8-7299-4cdf-9a85-03d2428bde56" providerId="ADAL" clId="{0A5DE985-8625-483B-89E5-ABBD6D78A4BF}" dt="2020-04-29T20:36:02.744" v="978" actId="14430"/>
          <ac:grpSpMkLst>
            <pc:docMk/>
            <pc:sldMk cId="2842680810" sldId="263"/>
            <ac:grpSpMk id="4" creationId="{B538339F-8B36-4498-9D1D-5DAE04093C21}"/>
          </ac:grpSpMkLst>
        </pc:grpChg>
        <pc:picChg chg="add mod">
          <ac:chgData name="William Brown" userId="a43a51f8-7299-4cdf-9a85-03d2428bde56" providerId="ADAL" clId="{0A5DE985-8625-483B-89E5-ABBD6D78A4BF}" dt="2020-04-29T20:34:09.343" v="977" actId="164"/>
          <ac:picMkLst>
            <pc:docMk/>
            <pc:sldMk cId="2842680810" sldId="263"/>
            <ac:picMk id="3" creationId="{17D93C07-B615-4272-8072-A418A9AF8C05}"/>
          </ac:picMkLst>
        </pc:picChg>
        <pc:picChg chg="add mod">
          <ac:chgData name="William Brown" userId="a43a51f8-7299-4cdf-9a85-03d2428bde56" providerId="ADAL" clId="{0A5DE985-8625-483B-89E5-ABBD6D78A4BF}" dt="2020-04-29T20:36:27.931" v="981" actId="1076"/>
          <ac:picMkLst>
            <pc:docMk/>
            <pc:sldMk cId="2842680810" sldId="263"/>
            <ac:picMk id="6" creationId="{A27B6CF7-8329-4110-ADAC-4479C2E3CF07}"/>
          </ac:picMkLst>
        </pc:picChg>
        <pc:picChg chg="del">
          <ac:chgData name="William Brown" userId="a43a51f8-7299-4cdf-9a85-03d2428bde56" providerId="ADAL" clId="{0A5DE985-8625-483B-89E5-ABBD6D78A4BF}" dt="2020-04-29T20:31:24.072" v="973" actId="478"/>
          <ac:picMkLst>
            <pc:docMk/>
            <pc:sldMk cId="2842680810" sldId="263"/>
            <ac:picMk id="7" creationId="{FF929204-DC70-4DBC-8C22-97B61F8D12F8}"/>
          </ac:picMkLst>
        </pc:picChg>
      </pc:sldChg>
      <pc:sldChg chg="addSp delSp modSp new mod setBg setClrOvrMap">
        <pc:chgData name="William Brown" userId="a43a51f8-7299-4cdf-9a85-03d2428bde56" providerId="ADAL" clId="{0A5DE985-8625-483B-89E5-ABBD6D78A4BF}" dt="2020-04-29T20:57:34.065" v="1593" actId="26606"/>
        <pc:sldMkLst>
          <pc:docMk/>
          <pc:sldMk cId="4134170856" sldId="264"/>
        </pc:sldMkLst>
        <pc:spChg chg="mod">
          <ac:chgData name="William Brown" userId="a43a51f8-7299-4cdf-9a85-03d2428bde56" providerId="ADAL" clId="{0A5DE985-8625-483B-89E5-ABBD6D78A4BF}" dt="2020-04-29T20:57:34.065" v="1593" actId="26606"/>
          <ac:spMkLst>
            <pc:docMk/>
            <pc:sldMk cId="4134170856" sldId="264"/>
            <ac:spMk id="2" creationId="{D29E8855-F8D4-4DD4-A246-336549CA8FCD}"/>
          </ac:spMkLst>
        </pc:spChg>
        <pc:spChg chg="del">
          <ac:chgData name="William Brown" userId="a43a51f8-7299-4cdf-9a85-03d2428bde56" providerId="ADAL" clId="{0A5DE985-8625-483B-89E5-ABBD6D78A4BF}" dt="2020-04-29T20:41:34.880" v="1084" actId="478"/>
          <ac:spMkLst>
            <pc:docMk/>
            <pc:sldMk cId="4134170856" sldId="264"/>
            <ac:spMk id="3" creationId="{4D9C1A43-693D-4467-91C7-FCEC11BD6E88}"/>
          </ac:spMkLst>
        </pc:spChg>
        <pc:spChg chg="add mod">
          <ac:chgData name="William Brown" userId="a43a51f8-7299-4cdf-9a85-03d2428bde56" providerId="ADAL" clId="{0A5DE985-8625-483B-89E5-ABBD6D78A4BF}" dt="2020-04-29T20:57:34.065" v="1593" actId="26606"/>
          <ac:spMkLst>
            <pc:docMk/>
            <pc:sldMk cId="4134170856" sldId="264"/>
            <ac:spMk id="5" creationId="{F9661F1E-7371-45C9-BACE-C2CAF40BF86F}"/>
          </ac:spMkLst>
        </pc:spChg>
        <pc:spChg chg="add del">
          <ac:chgData name="William Brown" userId="a43a51f8-7299-4cdf-9a85-03d2428bde56" providerId="ADAL" clId="{0A5DE985-8625-483B-89E5-ABBD6D78A4BF}" dt="2020-04-29T20:57:34.056" v="1592" actId="26606"/>
          <ac:spMkLst>
            <pc:docMk/>
            <pc:sldMk cId="4134170856" sldId="264"/>
            <ac:spMk id="10" creationId="{81AEB8A9-B768-4E30-BA55-D919E6687343}"/>
          </ac:spMkLst>
        </pc:spChg>
        <pc:spChg chg="add">
          <ac:chgData name="William Brown" userId="a43a51f8-7299-4cdf-9a85-03d2428bde56" providerId="ADAL" clId="{0A5DE985-8625-483B-89E5-ABBD6D78A4BF}" dt="2020-04-29T20:57:34.065" v="1593" actId="26606"/>
          <ac:spMkLst>
            <pc:docMk/>
            <pc:sldMk cId="4134170856" sldId="264"/>
            <ac:spMk id="12" creationId="{867D4867-5BA7-4462-B2F6-A23F4A622AA7}"/>
          </ac:spMkLst>
        </pc:spChg>
        <pc:picChg chg="add mod ord">
          <ac:chgData name="William Brown" userId="a43a51f8-7299-4cdf-9a85-03d2428bde56" providerId="ADAL" clId="{0A5DE985-8625-483B-89E5-ABBD6D78A4BF}" dt="2020-04-29T20:57:34.065" v="1593" actId="26606"/>
          <ac:picMkLst>
            <pc:docMk/>
            <pc:sldMk cId="4134170856" sldId="264"/>
            <ac:picMk id="4" creationId="{90D9A429-44E4-461F-B032-534F18EAEDB7}"/>
          </ac:picMkLst>
        </pc:picChg>
      </pc:sldChg>
      <pc:sldChg chg="addSp delSp modSp add mod">
        <pc:chgData name="William Brown" userId="a43a51f8-7299-4cdf-9a85-03d2428bde56" providerId="ADAL" clId="{0A5DE985-8625-483B-89E5-ABBD6D78A4BF}" dt="2020-04-29T21:14:59.650" v="1818" actId="20577"/>
        <pc:sldMkLst>
          <pc:docMk/>
          <pc:sldMk cId="3797822906" sldId="265"/>
        </pc:sldMkLst>
        <pc:spChg chg="mod">
          <ac:chgData name="William Brown" userId="a43a51f8-7299-4cdf-9a85-03d2428bde56" providerId="ADAL" clId="{0A5DE985-8625-483B-89E5-ABBD6D78A4BF}" dt="2020-04-29T21:06:55.334" v="1598" actId="14100"/>
          <ac:spMkLst>
            <pc:docMk/>
            <pc:sldMk cId="3797822906" sldId="265"/>
            <ac:spMk id="2" creationId="{D29E8855-F8D4-4DD4-A246-336549CA8FCD}"/>
          </ac:spMkLst>
        </pc:spChg>
        <pc:spChg chg="del mod">
          <ac:chgData name="William Brown" userId="a43a51f8-7299-4cdf-9a85-03d2428bde56" providerId="ADAL" clId="{0A5DE985-8625-483B-89E5-ABBD6D78A4BF}" dt="2020-04-29T21:01:40.338" v="1596"/>
          <ac:spMkLst>
            <pc:docMk/>
            <pc:sldMk cId="3797822906" sldId="265"/>
            <ac:spMk id="5" creationId="{F9661F1E-7371-45C9-BACE-C2CAF40BF86F}"/>
          </ac:spMkLst>
        </pc:spChg>
        <pc:spChg chg="add mod">
          <ac:chgData name="William Brown" userId="a43a51f8-7299-4cdf-9a85-03d2428bde56" providerId="ADAL" clId="{0A5DE985-8625-483B-89E5-ABBD6D78A4BF}" dt="2020-04-29T21:08:58.589" v="1743" actId="1076"/>
          <ac:spMkLst>
            <pc:docMk/>
            <pc:sldMk cId="3797822906" sldId="265"/>
            <ac:spMk id="6" creationId="{220AD380-EAB3-4B92-A5F6-43D2420ADA94}"/>
          </ac:spMkLst>
        </pc:spChg>
        <pc:spChg chg="add mod">
          <ac:chgData name="William Brown" userId="a43a51f8-7299-4cdf-9a85-03d2428bde56" providerId="ADAL" clId="{0A5DE985-8625-483B-89E5-ABBD6D78A4BF}" dt="2020-04-29T21:08:27.437" v="1667" actId="14100"/>
          <ac:spMkLst>
            <pc:docMk/>
            <pc:sldMk cId="3797822906" sldId="265"/>
            <ac:spMk id="8" creationId="{DD693C5C-5F41-452F-A07C-D7A5D96A8597}"/>
          </ac:spMkLst>
        </pc:spChg>
        <pc:spChg chg="add mod">
          <ac:chgData name="William Brown" userId="a43a51f8-7299-4cdf-9a85-03d2428bde56" providerId="ADAL" clId="{0A5DE985-8625-483B-89E5-ABBD6D78A4BF}" dt="2020-04-29T21:08:55.147" v="1742" actId="14100"/>
          <ac:spMkLst>
            <pc:docMk/>
            <pc:sldMk cId="3797822906" sldId="265"/>
            <ac:spMk id="10" creationId="{2DD8EBD9-1CB2-40E3-B07B-9C4762568DA6}"/>
          </ac:spMkLst>
        </pc:spChg>
        <pc:spChg chg="add mod">
          <ac:chgData name="William Brown" userId="a43a51f8-7299-4cdf-9a85-03d2428bde56" providerId="ADAL" clId="{0A5DE985-8625-483B-89E5-ABBD6D78A4BF}" dt="2020-04-29T21:14:59.650" v="1818" actId="20577"/>
          <ac:spMkLst>
            <pc:docMk/>
            <pc:sldMk cId="3797822906" sldId="265"/>
            <ac:spMk id="12" creationId="{89CE0A5B-02A9-4F0F-AC89-7A996BA24FAF}"/>
          </ac:spMkLst>
        </pc:spChg>
        <pc:picChg chg="add mod">
          <ac:chgData name="William Brown" userId="a43a51f8-7299-4cdf-9a85-03d2428bde56" providerId="ADAL" clId="{0A5DE985-8625-483B-89E5-ABBD6D78A4BF}" dt="2020-04-29T21:07:17.350" v="1605" actId="1076"/>
          <ac:picMkLst>
            <pc:docMk/>
            <pc:sldMk cId="3797822906" sldId="265"/>
            <ac:picMk id="3" creationId="{AAC49E39-F716-4C15-B1A8-3C76C769FC5F}"/>
          </ac:picMkLst>
        </pc:picChg>
        <pc:picChg chg="del">
          <ac:chgData name="William Brown" userId="a43a51f8-7299-4cdf-9a85-03d2428bde56" providerId="ADAL" clId="{0A5DE985-8625-483B-89E5-ABBD6D78A4BF}" dt="2020-04-29T20:57:25.633" v="1590" actId="478"/>
          <ac:picMkLst>
            <pc:docMk/>
            <pc:sldMk cId="3797822906" sldId="265"/>
            <ac:picMk id="4" creationId="{90D9A429-44E4-461F-B032-534F18EAEDB7}"/>
          </ac:picMkLst>
        </pc:picChg>
        <pc:picChg chg="add mod">
          <ac:chgData name="William Brown" userId="a43a51f8-7299-4cdf-9a85-03d2428bde56" providerId="ADAL" clId="{0A5DE985-8625-483B-89E5-ABBD6D78A4BF}" dt="2020-04-29T21:08:06.579" v="1661" actId="14100"/>
          <ac:picMkLst>
            <pc:docMk/>
            <pc:sldMk cId="3797822906" sldId="265"/>
            <ac:picMk id="7" creationId="{6E48ED6C-3988-4CB2-84AE-0859E78D6EDF}"/>
          </ac:picMkLst>
        </pc:picChg>
        <pc:picChg chg="add mod">
          <ac:chgData name="William Brown" userId="a43a51f8-7299-4cdf-9a85-03d2428bde56" providerId="ADAL" clId="{0A5DE985-8625-483B-89E5-ABBD6D78A4BF}" dt="2020-04-29T21:08:20.879" v="1664" actId="14100"/>
          <ac:picMkLst>
            <pc:docMk/>
            <pc:sldMk cId="3797822906" sldId="265"/>
            <ac:picMk id="9" creationId="{60E8805B-BEB5-4558-ABF1-09C4AD8BB1A4}"/>
          </ac:picMkLst>
        </pc:picChg>
        <pc:picChg chg="add mod">
          <ac:chgData name="William Brown" userId="a43a51f8-7299-4cdf-9a85-03d2428bde56" providerId="ADAL" clId="{0A5DE985-8625-483B-89E5-ABBD6D78A4BF}" dt="2020-04-29T21:14:36.664" v="1747" actId="1076"/>
          <ac:picMkLst>
            <pc:docMk/>
            <pc:sldMk cId="3797822906" sldId="265"/>
            <ac:picMk id="11" creationId="{4E4654B0-31C6-44A2-A2DA-64D61544B2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B783-08D9-4FD6-B351-D1292F04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38E5B-E1AF-4BA3-A932-BDE7D1D0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ACF1-97F5-4378-BD76-A682A266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00FFE-3F60-4135-A85D-A71A831C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39386-78DF-4BE7-B0B8-1A80A380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9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A3D5-7505-4C0F-9D0C-B0F8F716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50D36-49E8-40B4-A42D-A436D917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2696-3D45-456A-B00E-FFE1DDC1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31252-2B8C-4EBD-B369-B3F6DB38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C03A-9FF4-460C-829D-BB1D19A5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A191F-5AA7-4D01-8918-A07CF3E09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F0E0C-D92D-4945-BDFC-01A9C807B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AEDD-BB22-49C4-A1C9-84C07652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676A-1FFA-4996-959F-4146B625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DE5D-0807-4B45-AA9F-ED643DF7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D979-F535-4304-8CE6-E31AEA4A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47DF-2209-4720-BE84-B836E832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B3C8-18C7-44AC-A993-D4726D4E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3547-D085-456B-B343-615F122D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EACE-9A3A-4F49-BD44-B41B038D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0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26AE-0898-4366-B707-99271F3E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0A92-4986-4E63-897C-64394FA09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0A4B-9642-4878-95CC-0B84976F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907F-D340-4437-80C3-4826776D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EA3E-B90D-49CA-8FC8-2F7EFB18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5011-1DE6-4678-8247-32E0F3FD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70C7-D482-46DD-B359-D3F58A189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01329-9326-4A05-9300-505F82F1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9FDB5-5847-40C2-8E7D-7AE87CD6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886F-6E59-47FF-BFB4-17099FE5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36BD6-7E5C-4151-B312-EE6D6C22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81B7-2A1E-4A5A-8020-2D4BF357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F803-7C05-4605-90DE-07C64A82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FAECC-5FFA-4B47-8B32-5157F5EA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92DF3-DED3-470F-A25B-B220F6542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F4ED1-373F-4711-B75A-B0B7F64A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C80E6-F0EB-428D-AE85-6DF5B5A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91FDE-19EC-4919-9906-6AFD00C1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735C7-12AC-40EA-AA77-16D2BB69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FC88-D43B-45C6-9D7E-784E59AE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011E4-CE9B-4173-A4F4-721BCEDC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C544B-B134-4000-B250-02509371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A496F-7963-4CF4-AAE2-5887B70F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82662-A717-46E3-A7C7-70CE7244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8AFA8-D398-4B77-A56E-3C51FF1E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0FBF-2B27-4283-B178-B88A6710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3A9E-4A89-4EE0-8E0E-DCA0F1E6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E5F9-5836-4735-A0EF-7947E9B8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18C77-A04C-42E3-BDDE-C88926CA5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57162-BD71-40C8-A752-824C85BA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78B75-F72A-4B9C-84B3-1E3D3615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7FA7-72F6-4D3E-B25D-CC25349A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227A-E870-43CA-B4D8-1DF6887C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91DEC-F094-481A-BB2E-6252FFD61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6392B-F784-4E03-BF46-AD0CD1A93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B1D65-6B57-4DC1-B47F-84523467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DF71D-BF41-4755-AC11-E9D0878C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14988-0B9F-4F29-9157-407F3BCF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BA1F8-28FA-4BE6-B265-1F8BE301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DDCD0-38FD-4F0D-94BD-CD3B3AF1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CED8-A132-43D5-85FC-BA984D8CE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5323-6411-47B4-B3DE-92D469B127A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D41C-C3B6-4681-988A-158D2F255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A9EE-876A-4ABD-A156-786B36AC9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A254-B481-4DEC-ACB5-A7B4B8E8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A158F-F860-4145-B02E-03FB58D65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Tour of PowerBI Desktop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E4FE-DFBB-41FE-82FB-D62BE6E2C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Golf Ball">
            <a:extLst>
              <a:ext uri="{FF2B5EF4-FFF2-40B4-BE49-F238E27FC236}">
                <a16:creationId xmlns:a16="http://schemas.microsoft.com/office/drawing/2014/main" id="{3BA48CDE-3677-4080-9C2E-3FCBEC761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7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8855-F8D4-4DD4-A246-336549CA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71" y="158297"/>
            <a:ext cx="10515600" cy="1011917"/>
          </a:xfrm>
        </p:spPr>
        <p:txBody>
          <a:bodyPr/>
          <a:lstStyle/>
          <a:p>
            <a:r>
              <a:rPr lang="en-US" dirty="0"/>
              <a:t>Power Query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49E39-F716-4C15-B1A8-3C76C769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75" y="1374583"/>
            <a:ext cx="7868279" cy="1289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AD380-EAB3-4B92-A5F6-43D2420ADA94}"/>
              </a:ext>
            </a:extLst>
          </p:cNvPr>
          <p:cNvSpPr txBox="1"/>
          <p:nvPr/>
        </p:nvSpPr>
        <p:spPr>
          <a:xfrm>
            <a:off x="9389660" y="1650128"/>
            <a:ext cx="180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Ribbon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8ED6C-3988-4CB2-84AE-0859E78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" y="2823907"/>
            <a:ext cx="1711961" cy="3247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93C5C-5F41-452F-A07C-D7A5D96A8597}"/>
              </a:ext>
            </a:extLst>
          </p:cNvPr>
          <p:cNvSpPr txBox="1"/>
          <p:nvPr/>
        </p:nvSpPr>
        <p:spPr>
          <a:xfrm>
            <a:off x="0" y="605337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Queries or tables of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8805B-BEB5-4558-ABF1-09C4AD8BB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575" y="2960847"/>
            <a:ext cx="6234344" cy="2322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D8EBD9-1CB2-40E3-B07B-9C4762568DA6}"/>
              </a:ext>
            </a:extLst>
          </p:cNvPr>
          <p:cNvSpPr txBox="1"/>
          <p:nvPr/>
        </p:nvSpPr>
        <p:spPr>
          <a:xfrm>
            <a:off x="3111689" y="5368962"/>
            <a:ext cx="434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query of data with data profiling enabled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4654B0-31C6-44A2-A2DA-64D61544B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378" y="2605757"/>
            <a:ext cx="2207855" cy="26021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CE0A5B-02A9-4F0F-AC89-7A996BA24FAF}"/>
              </a:ext>
            </a:extLst>
          </p:cNvPr>
          <p:cNvSpPr txBox="1"/>
          <p:nvPr/>
        </p:nvSpPr>
        <p:spPr>
          <a:xfrm>
            <a:off x="9899907" y="5258923"/>
            <a:ext cx="180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steps – can be added to, reordered or steps deleted</a:t>
            </a:r>
          </a:p>
        </p:txBody>
      </p:sp>
    </p:spTree>
    <p:extLst>
      <p:ext uri="{BB962C8B-B14F-4D97-AF65-F5344CB8AC3E}">
        <p14:creationId xmlns:p14="http://schemas.microsoft.com/office/powerpoint/2010/main" val="379782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98B0-7776-4AAA-BE6A-FBAA4BA0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159852"/>
            <a:ext cx="10515600" cy="857185"/>
          </a:xfrm>
        </p:spPr>
        <p:txBody>
          <a:bodyPr/>
          <a:lstStyle/>
          <a:p>
            <a:r>
              <a:rPr lang="en-US" dirty="0"/>
              <a:t>The Basic Desktop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24D17A-04A1-4616-9AEE-82E8B99F2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79" y="1422033"/>
            <a:ext cx="8966000" cy="4388563"/>
          </a:xfrm>
          <a:prstGeom prst="rect">
            <a:avLst/>
          </a:prstGeom>
        </p:spPr>
      </p:pic>
      <p:grpSp>
        <p:nvGrpSpPr>
          <p:cNvPr id="11" name="Ribbon">
            <a:extLst>
              <a:ext uri="{FF2B5EF4-FFF2-40B4-BE49-F238E27FC236}">
                <a16:creationId xmlns:a16="http://schemas.microsoft.com/office/drawing/2014/main" id="{DD72D46A-33EA-4A1C-9285-3E543075CCAF}"/>
              </a:ext>
            </a:extLst>
          </p:cNvPr>
          <p:cNvGrpSpPr/>
          <p:nvPr/>
        </p:nvGrpSpPr>
        <p:grpSpPr>
          <a:xfrm>
            <a:off x="347579" y="913170"/>
            <a:ext cx="11558282" cy="1661994"/>
            <a:chOff x="347579" y="913170"/>
            <a:chExt cx="11558282" cy="1661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99DC47-8F74-409F-AE6A-00C1396B6462}"/>
                </a:ext>
              </a:extLst>
            </p:cNvPr>
            <p:cNvSpPr txBox="1"/>
            <p:nvPr/>
          </p:nvSpPr>
          <p:spPr>
            <a:xfrm>
              <a:off x="9526555" y="1097836"/>
              <a:ext cx="2379306" cy="147732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Ribbon - most functions there and can change depending on context or option selected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B6A71D-C075-4F30-8CBF-86E9E64367C9}"/>
                </a:ext>
              </a:extLst>
            </p:cNvPr>
            <p:cNvSpPr/>
            <p:nvPr/>
          </p:nvSpPr>
          <p:spPr>
            <a:xfrm>
              <a:off x="347579" y="1562793"/>
              <a:ext cx="5363265" cy="798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164ADD-E76C-4103-9C5F-10E4B0980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5302" y="1017037"/>
              <a:ext cx="847899" cy="620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6D4E61-A19A-4FE0-9CCB-D489D055E83E}"/>
                </a:ext>
              </a:extLst>
            </p:cNvPr>
            <p:cNvSpPr txBox="1"/>
            <p:nvPr/>
          </p:nvSpPr>
          <p:spPr>
            <a:xfrm>
              <a:off x="2743201" y="913170"/>
              <a:ext cx="1812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Ribbon Option</a:t>
              </a:r>
            </a:p>
          </p:txBody>
        </p:sp>
      </p:grpSp>
      <p:grpSp>
        <p:nvGrpSpPr>
          <p:cNvPr id="26" name="Views">
            <a:extLst>
              <a:ext uri="{FF2B5EF4-FFF2-40B4-BE49-F238E27FC236}">
                <a16:creationId xmlns:a16="http://schemas.microsoft.com/office/drawing/2014/main" id="{8A6F0AA4-BE9D-4797-8446-A6E71A08E6C5}"/>
              </a:ext>
            </a:extLst>
          </p:cNvPr>
          <p:cNvGrpSpPr/>
          <p:nvPr/>
        </p:nvGrpSpPr>
        <p:grpSpPr>
          <a:xfrm>
            <a:off x="286139" y="2279218"/>
            <a:ext cx="11619722" cy="1306630"/>
            <a:chOff x="286139" y="2279218"/>
            <a:chExt cx="11619722" cy="13066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CF5D95-AD45-4D36-8CE9-AC4876971808}"/>
                </a:ext>
              </a:extLst>
            </p:cNvPr>
            <p:cNvSpPr/>
            <p:nvPr/>
          </p:nvSpPr>
          <p:spPr>
            <a:xfrm>
              <a:off x="286139" y="2279218"/>
              <a:ext cx="314496" cy="798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91471A-8D7E-417F-A6BE-39CAE1DDC177}"/>
                </a:ext>
              </a:extLst>
            </p:cNvPr>
            <p:cNvSpPr txBox="1"/>
            <p:nvPr/>
          </p:nvSpPr>
          <p:spPr>
            <a:xfrm>
              <a:off x="9526555" y="2662518"/>
              <a:ext cx="2379306" cy="92333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Views:  Toggles between report, data and model. </a:t>
              </a:r>
            </a:p>
          </p:txBody>
        </p:sp>
      </p:grpSp>
      <p:grpSp>
        <p:nvGrpSpPr>
          <p:cNvPr id="27" name="Visual well">
            <a:extLst>
              <a:ext uri="{FF2B5EF4-FFF2-40B4-BE49-F238E27FC236}">
                <a16:creationId xmlns:a16="http://schemas.microsoft.com/office/drawing/2014/main" id="{129C9E38-8646-4E2D-A869-9897CE124EE2}"/>
              </a:ext>
            </a:extLst>
          </p:cNvPr>
          <p:cNvGrpSpPr/>
          <p:nvPr/>
        </p:nvGrpSpPr>
        <p:grpSpPr>
          <a:xfrm>
            <a:off x="7283245" y="2354486"/>
            <a:ext cx="4622616" cy="1676756"/>
            <a:chOff x="7283245" y="2354486"/>
            <a:chExt cx="4622616" cy="16767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95AFD7-0602-42D2-81D9-B746B3E582B4}"/>
                </a:ext>
              </a:extLst>
            </p:cNvPr>
            <p:cNvSpPr/>
            <p:nvPr/>
          </p:nvSpPr>
          <p:spPr>
            <a:xfrm>
              <a:off x="7283245" y="2354486"/>
              <a:ext cx="1018072" cy="1074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23602B-84C8-4E7D-BF7C-A135B88734F8}"/>
                </a:ext>
              </a:extLst>
            </p:cNvPr>
            <p:cNvSpPr txBox="1"/>
            <p:nvPr/>
          </p:nvSpPr>
          <p:spPr>
            <a:xfrm>
              <a:off x="9526555" y="3661910"/>
              <a:ext cx="2379306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Visual Well</a:t>
              </a:r>
            </a:p>
          </p:txBody>
        </p:sp>
      </p:grpSp>
      <p:grpSp>
        <p:nvGrpSpPr>
          <p:cNvPr id="28" name="Layout well">
            <a:extLst>
              <a:ext uri="{FF2B5EF4-FFF2-40B4-BE49-F238E27FC236}">
                <a16:creationId xmlns:a16="http://schemas.microsoft.com/office/drawing/2014/main" id="{2F71C9BE-684C-41A9-A681-3E21603E256A}"/>
              </a:ext>
            </a:extLst>
          </p:cNvPr>
          <p:cNvGrpSpPr/>
          <p:nvPr/>
        </p:nvGrpSpPr>
        <p:grpSpPr>
          <a:xfrm>
            <a:off x="7283245" y="3428999"/>
            <a:ext cx="4622616" cy="1689847"/>
            <a:chOff x="7283245" y="3428999"/>
            <a:chExt cx="4622616" cy="16898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EC8023-EDE7-4476-B71E-A9B9E43F529B}"/>
                </a:ext>
              </a:extLst>
            </p:cNvPr>
            <p:cNvSpPr/>
            <p:nvPr/>
          </p:nvSpPr>
          <p:spPr>
            <a:xfrm>
              <a:off x="7283245" y="3428999"/>
              <a:ext cx="1018072" cy="1689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AB63BE-32AB-45E6-9E1B-16D63108FE46}"/>
                </a:ext>
              </a:extLst>
            </p:cNvPr>
            <p:cNvSpPr txBox="1"/>
            <p:nvPr/>
          </p:nvSpPr>
          <p:spPr>
            <a:xfrm>
              <a:off x="9526555" y="4089256"/>
              <a:ext cx="2379306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Layout Well</a:t>
              </a:r>
            </a:p>
          </p:txBody>
        </p:sp>
      </p:grpSp>
      <p:grpSp>
        <p:nvGrpSpPr>
          <p:cNvPr id="29" name="Field Well">
            <a:extLst>
              <a:ext uri="{FF2B5EF4-FFF2-40B4-BE49-F238E27FC236}">
                <a16:creationId xmlns:a16="http://schemas.microsoft.com/office/drawing/2014/main" id="{BA64E723-F8C5-41D1-B55E-8F6793DACF4E}"/>
              </a:ext>
            </a:extLst>
          </p:cNvPr>
          <p:cNvGrpSpPr/>
          <p:nvPr/>
        </p:nvGrpSpPr>
        <p:grpSpPr>
          <a:xfrm>
            <a:off x="8356947" y="2341395"/>
            <a:ext cx="3548914" cy="2544539"/>
            <a:chOff x="8356947" y="2341395"/>
            <a:chExt cx="3548914" cy="2544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DF35AF-D42D-4B68-AD11-CA2D0C6B1779}"/>
                </a:ext>
              </a:extLst>
            </p:cNvPr>
            <p:cNvSpPr/>
            <p:nvPr/>
          </p:nvSpPr>
          <p:spPr>
            <a:xfrm>
              <a:off x="8356947" y="2341395"/>
              <a:ext cx="1018072" cy="1689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647A77-D5A9-456A-A36A-45EF70CA6637}"/>
                </a:ext>
              </a:extLst>
            </p:cNvPr>
            <p:cNvSpPr txBox="1"/>
            <p:nvPr/>
          </p:nvSpPr>
          <p:spPr>
            <a:xfrm>
              <a:off x="9526555" y="4516602"/>
              <a:ext cx="2379306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Field Well</a:t>
              </a:r>
            </a:p>
          </p:txBody>
        </p:sp>
      </p:grpSp>
      <p:grpSp>
        <p:nvGrpSpPr>
          <p:cNvPr id="30" name="Filter well">
            <a:extLst>
              <a:ext uri="{FF2B5EF4-FFF2-40B4-BE49-F238E27FC236}">
                <a16:creationId xmlns:a16="http://schemas.microsoft.com/office/drawing/2014/main" id="{67D9966B-A5FD-47A4-8B71-D21BC15FBB97}"/>
              </a:ext>
            </a:extLst>
          </p:cNvPr>
          <p:cNvGrpSpPr/>
          <p:nvPr/>
        </p:nvGrpSpPr>
        <p:grpSpPr>
          <a:xfrm>
            <a:off x="6234453" y="2360575"/>
            <a:ext cx="5671408" cy="3219936"/>
            <a:chOff x="6234453" y="2360575"/>
            <a:chExt cx="5671408" cy="321993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0497EB-80A9-484B-BD9C-7E54F4A2832A}"/>
                </a:ext>
              </a:extLst>
            </p:cNvPr>
            <p:cNvSpPr/>
            <p:nvPr/>
          </p:nvSpPr>
          <p:spPr>
            <a:xfrm>
              <a:off x="6234453" y="2360575"/>
              <a:ext cx="1018072" cy="1689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196FF5-A614-4148-B872-75D55AE5E781}"/>
                </a:ext>
              </a:extLst>
            </p:cNvPr>
            <p:cNvSpPr txBox="1"/>
            <p:nvPr/>
          </p:nvSpPr>
          <p:spPr>
            <a:xfrm>
              <a:off x="9526555" y="4934180"/>
              <a:ext cx="2379306" cy="64633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Filter Well – on report pane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4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C044-FA90-4E46-B848-84456167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Ribbon – most important ribbons and 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7BE56A-A207-425D-AD2F-753AEB08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802" y="1343818"/>
            <a:ext cx="8577325" cy="123349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5E01B6-F819-44F5-8CCE-38F68CF7F2BC}"/>
              </a:ext>
            </a:extLst>
          </p:cNvPr>
          <p:cNvCxnSpPr/>
          <p:nvPr/>
        </p:nvCxnSpPr>
        <p:spPr>
          <a:xfrm flipV="1">
            <a:off x="2503170" y="2308860"/>
            <a:ext cx="777240" cy="83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E01A2-45B8-4446-A479-5E0F60D2FBA0}"/>
              </a:ext>
            </a:extLst>
          </p:cNvPr>
          <p:cNvCxnSpPr>
            <a:cxnSpLocks/>
          </p:cNvCxnSpPr>
          <p:nvPr/>
        </p:nvCxnSpPr>
        <p:spPr>
          <a:xfrm flipV="1">
            <a:off x="5726430" y="2252186"/>
            <a:ext cx="449580" cy="89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C95B3F-B445-4394-8803-CED643BDF6F9}"/>
              </a:ext>
            </a:extLst>
          </p:cNvPr>
          <p:cNvCxnSpPr>
            <a:cxnSpLocks/>
          </p:cNvCxnSpPr>
          <p:nvPr/>
        </p:nvCxnSpPr>
        <p:spPr>
          <a:xfrm flipV="1">
            <a:off x="8401052" y="2308860"/>
            <a:ext cx="449580" cy="89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233518-780A-4E80-B9CE-78228495A944}"/>
              </a:ext>
            </a:extLst>
          </p:cNvPr>
          <p:cNvCxnSpPr>
            <a:cxnSpLocks/>
          </p:cNvCxnSpPr>
          <p:nvPr/>
        </p:nvCxnSpPr>
        <p:spPr>
          <a:xfrm flipH="1" flipV="1">
            <a:off x="9734169" y="2280523"/>
            <a:ext cx="433958" cy="86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B22B27-DF54-433C-B6FA-385FE8B546FB}"/>
              </a:ext>
            </a:extLst>
          </p:cNvPr>
          <p:cNvSpPr txBox="1"/>
          <p:nvPr/>
        </p:nvSpPr>
        <p:spPr>
          <a:xfrm>
            <a:off x="1428750" y="3143250"/>
            <a:ext cx="207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data from all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752E4-F399-4D0D-9FC2-FDAE760CB51F}"/>
              </a:ext>
            </a:extLst>
          </p:cNvPr>
          <p:cNvSpPr txBox="1"/>
          <p:nvPr/>
        </p:nvSpPr>
        <p:spPr>
          <a:xfrm>
            <a:off x="4690111" y="3177540"/>
            <a:ext cx="207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 Power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D7CE5-B50C-4DC4-9C30-CDF580E09167}"/>
              </a:ext>
            </a:extLst>
          </p:cNvPr>
          <p:cNvSpPr txBox="1"/>
          <p:nvPr/>
        </p:nvSpPr>
        <p:spPr>
          <a:xfrm>
            <a:off x="7482841" y="3182362"/>
            <a:ext cx="146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measure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69121-8A43-4239-A202-755F2FE8298A}"/>
              </a:ext>
            </a:extLst>
          </p:cNvPr>
          <p:cNvSpPr txBox="1"/>
          <p:nvPr/>
        </p:nvSpPr>
        <p:spPr>
          <a:xfrm>
            <a:off x="9601207" y="3199924"/>
            <a:ext cx="146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Publish to Service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5E7337-7129-497A-94A6-CF3873AF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41" y="3902878"/>
            <a:ext cx="6743749" cy="11811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43C1B7-48CF-434A-9DAF-5434E36C23D3}"/>
              </a:ext>
            </a:extLst>
          </p:cNvPr>
          <p:cNvSpPr txBox="1"/>
          <p:nvPr/>
        </p:nvSpPr>
        <p:spPr>
          <a:xfrm>
            <a:off x="1590802" y="1101367"/>
            <a:ext cx="207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 Ribbon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245E4-AC8C-4C5B-9F23-F30A50C6D00D}"/>
              </a:ext>
            </a:extLst>
          </p:cNvPr>
          <p:cNvSpPr txBox="1"/>
          <p:nvPr/>
        </p:nvSpPr>
        <p:spPr>
          <a:xfrm>
            <a:off x="3280410" y="3661315"/>
            <a:ext cx="207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Modeling Ribbon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0AD718-6ACD-4748-89C5-046103695935}"/>
              </a:ext>
            </a:extLst>
          </p:cNvPr>
          <p:cNvCxnSpPr>
            <a:cxnSpLocks/>
          </p:cNvCxnSpPr>
          <p:nvPr/>
        </p:nvCxnSpPr>
        <p:spPr>
          <a:xfrm flipV="1">
            <a:off x="2731772" y="4982696"/>
            <a:ext cx="449580" cy="89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5EE6CE-AD57-4AD2-A4B4-8480A20BBE66}"/>
              </a:ext>
            </a:extLst>
          </p:cNvPr>
          <p:cNvSpPr txBox="1"/>
          <p:nvPr/>
        </p:nvSpPr>
        <p:spPr>
          <a:xfrm>
            <a:off x="1535432" y="5856028"/>
            <a:ext cx="239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measure and columns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D8A929-25CC-4BFD-B0FA-D2818151962F}"/>
              </a:ext>
            </a:extLst>
          </p:cNvPr>
          <p:cNvCxnSpPr>
            <a:cxnSpLocks/>
          </p:cNvCxnSpPr>
          <p:nvPr/>
        </p:nvCxnSpPr>
        <p:spPr>
          <a:xfrm flipH="1" flipV="1">
            <a:off x="5208295" y="4849123"/>
            <a:ext cx="518135" cy="91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9D2BE1-F81C-4F1B-AC91-67A51034E25F}"/>
              </a:ext>
            </a:extLst>
          </p:cNvPr>
          <p:cNvSpPr txBox="1"/>
          <p:nvPr/>
        </p:nvSpPr>
        <p:spPr>
          <a:xfrm>
            <a:off x="4530090" y="5856027"/>
            <a:ext cx="239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Level Security</a:t>
            </a:r>
          </a:p>
        </p:txBody>
      </p:sp>
    </p:spTree>
    <p:extLst>
      <p:ext uri="{BB962C8B-B14F-4D97-AF65-F5344CB8AC3E}">
        <p14:creationId xmlns:p14="http://schemas.microsoft.com/office/powerpoint/2010/main" val="225042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C044-FA90-4E46-B848-84456167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Ribbon – menus when visual is selected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3C1B7-48CF-434A-9DAF-5434E36C23D3}"/>
              </a:ext>
            </a:extLst>
          </p:cNvPr>
          <p:cNvSpPr txBox="1"/>
          <p:nvPr/>
        </p:nvSpPr>
        <p:spPr>
          <a:xfrm>
            <a:off x="5059681" y="1170263"/>
            <a:ext cx="207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Format Ribbon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245E4-AC8C-4C5B-9F23-F30A50C6D00D}"/>
              </a:ext>
            </a:extLst>
          </p:cNvPr>
          <p:cNvSpPr txBox="1"/>
          <p:nvPr/>
        </p:nvSpPr>
        <p:spPr>
          <a:xfrm>
            <a:off x="5992229" y="3591076"/>
            <a:ext cx="207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Data/Drill Ribbon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78F69-FCDD-4E65-802D-AA6B00DD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32" y="1439125"/>
            <a:ext cx="5648366" cy="12334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285A8-2418-4D8B-A50C-FFD6E9B8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32" y="3898853"/>
            <a:ext cx="6529435" cy="134779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ED6629-2082-4591-9472-F1A0CFB4C6BF}"/>
              </a:ext>
            </a:extLst>
          </p:cNvPr>
          <p:cNvCxnSpPr>
            <a:cxnSpLocks/>
          </p:cNvCxnSpPr>
          <p:nvPr/>
        </p:nvCxnSpPr>
        <p:spPr>
          <a:xfrm flipV="1">
            <a:off x="1691640" y="2320290"/>
            <a:ext cx="182880" cy="8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F7963B-0C32-4E41-8A9D-811B435CA648}"/>
              </a:ext>
            </a:extLst>
          </p:cNvPr>
          <p:cNvSpPr txBox="1"/>
          <p:nvPr/>
        </p:nvSpPr>
        <p:spPr>
          <a:xfrm>
            <a:off x="617220" y="3173881"/>
            <a:ext cx="3234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Edit interactions between visuals</a:t>
            </a:r>
          </a:p>
        </p:txBody>
      </p:sp>
    </p:spTree>
    <p:extLst>
      <p:ext uri="{BB962C8B-B14F-4D97-AF65-F5344CB8AC3E}">
        <p14:creationId xmlns:p14="http://schemas.microsoft.com/office/powerpoint/2010/main" val="409878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BCDE-EC52-488C-B0CF-AF4287EA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E356D-5DBC-42E2-9E11-3FD88EB6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225" y="2002398"/>
            <a:ext cx="3716355" cy="285320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3046D8-CB7D-4241-B08B-7B5E9B77ED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078268" y="2247115"/>
            <a:ext cx="2671503" cy="33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ED1B03-9F93-4C4A-A5FA-873FE6359FF6}"/>
              </a:ext>
            </a:extLst>
          </p:cNvPr>
          <p:cNvSpPr txBox="1"/>
          <p:nvPr/>
        </p:nvSpPr>
        <p:spPr>
          <a:xfrm>
            <a:off x="2110854" y="2093226"/>
            <a:ext cx="196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Report / Visualizations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BED19-541C-4A6D-B11D-16993613783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06925" y="3241127"/>
            <a:ext cx="2671504" cy="33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816928-6055-455A-A22D-49BD53CBD373}"/>
              </a:ext>
            </a:extLst>
          </p:cNvPr>
          <p:cNvSpPr txBox="1"/>
          <p:nvPr/>
        </p:nvSpPr>
        <p:spPr>
          <a:xfrm>
            <a:off x="3016154" y="3087238"/>
            <a:ext cx="99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View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8103E6-CBB5-4829-9AF3-963968FBCC2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72889" y="4132927"/>
            <a:ext cx="2671504" cy="33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F1ECF4-02A7-415F-9F32-6B6D91B30D75}"/>
              </a:ext>
            </a:extLst>
          </p:cNvPr>
          <p:cNvSpPr txBox="1"/>
          <p:nvPr/>
        </p:nvSpPr>
        <p:spPr>
          <a:xfrm>
            <a:off x="2929718" y="3979038"/>
            <a:ext cx="1143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View</a:t>
            </a:r>
          </a:p>
        </p:txBody>
      </p:sp>
    </p:spTree>
    <p:extLst>
      <p:ext uri="{BB962C8B-B14F-4D97-AF65-F5344CB8AC3E}">
        <p14:creationId xmlns:p14="http://schemas.microsoft.com/office/powerpoint/2010/main" val="14466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DA996-E428-4032-A489-C746967E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Report 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445DFA-2760-44A2-AB54-00BC32781B35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View used to create report- select visuals, add data and setup the overall look and feel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9C47E1-8B99-469F-BD85-A8B7CCC05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913"/>
          <a:stretch/>
        </p:blipFill>
        <p:spPr>
          <a:xfrm>
            <a:off x="5110716" y="2347437"/>
            <a:ext cx="6596652" cy="20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A996-E428-4032-A489-C746967E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8" y="221037"/>
            <a:ext cx="10515600" cy="1325563"/>
          </a:xfrm>
        </p:spPr>
        <p:txBody>
          <a:bodyPr/>
          <a:lstStyle/>
          <a:p>
            <a:r>
              <a:rPr lang="en-US" dirty="0"/>
              <a:t>Data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45DFA-2760-44A2-AB54-00BC32781B35}"/>
              </a:ext>
            </a:extLst>
          </p:cNvPr>
          <p:cNvSpPr txBox="1"/>
          <p:nvPr/>
        </p:nvSpPr>
        <p:spPr>
          <a:xfrm>
            <a:off x="9171709" y="1723505"/>
            <a:ext cx="233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to examine base data, add calculations, and review data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29204-DC70-4DBC-8C22-97B61F8D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02" y="1503559"/>
            <a:ext cx="7777219" cy="21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A996-E428-4032-A489-C746967E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8" y="221037"/>
            <a:ext cx="10515600" cy="1325563"/>
          </a:xfrm>
        </p:spPr>
        <p:txBody>
          <a:bodyPr/>
          <a:lstStyle/>
          <a:p>
            <a:r>
              <a:rPr lang="en-US" dirty="0"/>
              <a:t>Model View</a:t>
            </a: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B538339F-8B36-4498-9D1D-5DAE04093C21}"/>
              </a:ext>
            </a:extLst>
          </p:cNvPr>
          <p:cNvGrpSpPr/>
          <p:nvPr/>
        </p:nvGrpSpPr>
        <p:grpSpPr>
          <a:xfrm>
            <a:off x="526022" y="1507374"/>
            <a:ext cx="7705902" cy="3515876"/>
            <a:chOff x="526022" y="1507374"/>
            <a:chExt cx="7705902" cy="35158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445DFA-2760-44A2-AB54-00BC32781B35}"/>
                </a:ext>
              </a:extLst>
            </p:cNvPr>
            <p:cNvSpPr txBox="1"/>
            <p:nvPr/>
          </p:nvSpPr>
          <p:spPr>
            <a:xfrm>
              <a:off x="5898818" y="1507374"/>
              <a:ext cx="23331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View to see and create relationships between tables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D93C07-B615-4272-8072-A418A9AF8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022" y="1546600"/>
              <a:ext cx="4600609" cy="347665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27B6CF7-8329-4110-ADAC-4479C2E3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12" y="1314445"/>
            <a:ext cx="2628919" cy="4105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4863A7-24EF-4190-91D7-BE35F3F1A69B}"/>
              </a:ext>
            </a:extLst>
          </p:cNvPr>
          <p:cNvSpPr txBox="1"/>
          <p:nvPr/>
        </p:nvSpPr>
        <p:spPr>
          <a:xfrm>
            <a:off x="4769893" y="1392072"/>
            <a:ext cx="539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set attributes of the data, rename fields, change data types</a:t>
            </a:r>
          </a:p>
        </p:txBody>
      </p:sp>
    </p:spTree>
    <p:extLst>
      <p:ext uri="{BB962C8B-B14F-4D97-AF65-F5344CB8AC3E}">
        <p14:creationId xmlns:p14="http://schemas.microsoft.com/office/powerpoint/2010/main" val="284268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E8855-F8D4-4DD4-A246-336549CA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Query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61F1E-7371-45C9-BACE-C2CAF40BF86F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Power Query is the data transformation tool for PBI – if data is not prefect then Power Query allows users to create a series of steps to prepare the data.  The Get Data Button launches Power Query as well.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Power Query has a number of ribbons all around data prep.  The steps applied to the data are stored in a recipe that is applied every time data is loaded.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9A429-44E4-461F-B032-534F18EA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231242"/>
            <a:ext cx="6250769" cy="22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7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d970fd68-b4da-49cd-bf95-87d77fbc5d9b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CBD4D9FDCAC40A7665AA140988FDA" ma:contentTypeVersion="17" ma:contentTypeDescription="Create a new document." ma:contentTypeScope="" ma:versionID="b08c98755e8ec1bb4f386e51c74a594f">
  <xsd:schema xmlns:xsd="http://www.w3.org/2001/XMLSchema" xmlns:xs="http://www.w3.org/2001/XMLSchema" xmlns:p="http://schemas.microsoft.com/office/2006/metadata/properties" xmlns:ns1="http://schemas.microsoft.com/sharepoint/v3" xmlns:ns3="eb818e85-c4ac-4c08-b15c-bb740737e986" xmlns:ns4="d970fd68-b4da-49cd-bf95-87d77fbc5d9b" targetNamespace="http://schemas.microsoft.com/office/2006/metadata/properties" ma:root="true" ma:fieldsID="dd9fe38c6bc44719f5169c8065a5b887" ns1:_="" ns3:_="" ns4:_="">
    <xsd:import namespace="http://schemas.microsoft.com/sharepoint/v3"/>
    <xsd:import namespace="eb818e85-c4ac-4c08-b15c-bb740737e986"/>
    <xsd:import namespace="d970fd68-b4da-49cd-bf95-87d77fbc5d9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AutoTags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818e85-c4ac-4c08-b15c-bb740737e9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0fd68-b4da-49cd-bf95-87d77fbc5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41F2BA-4A17-4C87-9DAA-F86B1ADF7F0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d970fd68-b4da-49cd-bf95-87d77fbc5d9b"/>
  </ds:schemaRefs>
</ds:datastoreItem>
</file>

<file path=customXml/itemProps2.xml><?xml version="1.0" encoding="utf-8"?>
<ds:datastoreItem xmlns:ds="http://schemas.openxmlformats.org/officeDocument/2006/customXml" ds:itemID="{4142EB35-D6EF-498F-BBF0-3B75592F6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887B9-FA54-419B-949A-7CB944554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b818e85-c4ac-4c08-b15c-bb740737e986"/>
    <ds:schemaRef ds:uri="d970fd68-b4da-49cd-bf95-87d77fbc5d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Tour of PowerBI Desktop </vt:lpstr>
      <vt:lpstr>The Basic Desktop</vt:lpstr>
      <vt:lpstr>Ribbon – most important ribbons and actions</vt:lpstr>
      <vt:lpstr>Ribbon – menus when visual is selected</vt:lpstr>
      <vt:lpstr>Views  </vt:lpstr>
      <vt:lpstr>Report View</vt:lpstr>
      <vt:lpstr>Data View</vt:lpstr>
      <vt:lpstr>Model View</vt:lpstr>
      <vt:lpstr>Power Query </vt:lpstr>
      <vt:lpstr>Power Query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of PowerBI Desktop </dc:title>
  <dc:creator>William Brown</dc:creator>
  <cp:lastModifiedBy>William Brown</cp:lastModifiedBy>
  <cp:revision>1</cp:revision>
  <dcterms:created xsi:type="dcterms:W3CDTF">2020-04-29T21:15:58Z</dcterms:created>
  <dcterms:modified xsi:type="dcterms:W3CDTF">2020-04-29T21:16:02Z</dcterms:modified>
</cp:coreProperties>
</file>