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69" r:id="rId5"/>
    <p:sldId id="258" r:id="rId6"/>
    <p:sldId id="259" r:id="rId7"/>
    <p:sldId id="260" r:id="rId8"/>
    <p:sldId id="271" r:id="rId9"/>
    <p:sldId id="261" r:id="rId10"/>
    <p:sldId id="262" r:id="rId11"/>
    <p:sldId id="263" r:id="rId12"/>
    <p:sldId id="264" r:id="rId13"/>
    <p:sldId id="265" r:id="rId14"/>
    <p:sldId id="272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6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D770-5761-AD4D-8D12-420482AB7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7A2C8-D68A-6D42-9A95-AB3FB73C6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1B0F1-5908-CE40-827A-1F9CEDE2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3C3-5350-0746-84AF-85D9F9B6B277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261E4-677D-5D4B-B6A8-60706456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62AEE-AA27-0F44-9704-C1413E27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855F-08C2-7242-8F65-48596E9B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1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CA53-E74E-4542-96BF-1EADCE2F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D8C03-7ECA-8E40-9247-2692ABEB7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3FD38-AA37-1F45-8913-EBD0E72C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3C3-5350-0746-84AF-85D9F9B6B277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A4DBC-A346-D148-BE4D-75A9532B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1176E-7E9C-4140-8A9B-49A1A2F8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855F-08C2-7242-8F65-48596E9B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6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EB619-F3F1-B946-8A79-409AE9DB3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C819D-DD04-E849-9870-22653EA6B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B4D36-2592-FB41-8015-863D53C2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3C3-5350-0746-84AF-85D9F9B6B277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9A68D-3E11-7A42-A46E-0D092D4A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E5A8E-A01C-A749-A5E8-1E5E75C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855F-08C2-7242-8F65-48596E9B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2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871B-C541-2346-93A6-3117A09E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36F2-BDB4-1648-80D0-EEE5215E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D5559-CF3F-704A-ABA9-6E8A317F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3C3-5350-0746-84AF-85D9F9B6B277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6326C-5893-4F4B-B38B-1F122375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FECE5-87C1-2B4B-9025-FFEAF6E2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855F-08C2-7242-8F65-48596E9B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5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7A09-0CED-0B4D-B46C-A417320E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DD630-7B04-E54C-881E-867CE84BC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B88F-C936-1F4C-96B6-35D3E0F4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3C3-5350-0746-84AF-85D9F9B6B277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56433-3976-C84D-A3C7-135C9206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24742-2A36-5D4E-B6E4-B321423A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855F-08C2-7242-8F65-48596E9B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883F-813F-714D-BF25-A4836F8E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5C179-B940-A345-AFC7-9E74F40E9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BE512-1541-6F45-A7E0-8C7267D85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0534D-DFA1-3549-ACDF-46189FC4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3C3-5350-0746-84AF-85D9F9B6B277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AE062-F9F5-974E-8326-5FF8C924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A2807-7A4A-3342-B39F-3FFDD2F1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855F-08C2-7242-8F65-48596E9B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5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A355-478D-B146-9CC1-DFFF9B25E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F1C9A-FA82-9A4A-AD6A-CDC03D433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16C1E-777D-B947-8303-8DBFF7E1D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FA79B-3134-034A-A811-595975C93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900CA-47CB-BE43-8853-CBCDAF1E9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5F867-F940-464C-962E-86DBD34C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3C3-5350-0746-84AF-85D9F9B6B277}" type="datetimeFigureOut">
              <a:rPr lang="en-US" smtClean="0"/>
              <a:t>11/3/21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C2A86-2C97-804E-BC23-06716510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4CF55-E01F-3F41-B659-CAFE6413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855F-08C2-7242-8F65-48596E9B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2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658E-90F5-6A4C-84D0-A933FA49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0A651-DBD7-C54E-8803-1FC46874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3C3-5350-0746-84AF-85D9F9B6B277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9422F-1510-0344-8671-42ADE112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03825-3A18-054A-8E2E-15C5DFD9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855F-08C2-7242-8F65-48596E9B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5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C61C6-3A11-C74E-A4DC-0B59DBFB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3C3-5350-0746-84AF-85D9F9B6B277}" type="datetimeFigureOut">
              <a:rPr lang="en-US" smtClean="0"/>
              <a:t>11/3/21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9577B-2619-1E44-ADEB-2BC2A273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95FC8-90A5-D94D-A509-289F2DB8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855F-08C2-7242-8F65-48596E9B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3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66D4-97B5-414D-8B4F-39320E6F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6F334-C5F4-3643-A339-DF899785A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98A3D-DE40-1844-8834-9EB0C64A7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01DEA-FE5F-1947-BE4B-A64C3BD0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3C3-5350-0746-84AF-85D9F9B6B277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C50B2-01B2-6540-8CF0-6E1A66BD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84B7F-0B2C-564C-AB8D-4292FC1E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855F-08C2-7242-8F65-48596E9B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1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C044-2688-B34F-B3E8-B68A5DC82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78436-90DB-7748-9057-443BEC667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472F4-2E7B-F140-BAA9-C4026AA75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A6E82-604A-2F44-9C53-639387FB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3C3-5350-0746-84AF-85D9F9B6B277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32593-1FD8-0143-8792-6380C61E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29ED1-AFD3-2E4B-A3B7-B89775BE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855F-08C2-7242-8F65-48596E9B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8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99AD7-5016-314F-BA87-81661CA5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7F757-A677-F640-95B7-2FA27AE9E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F1895-101D-934F-920B-554E013CF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E73C3-5350-0746-84AF-85D9F9B6B277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E274C-1591-3A48-BAA8-ED5480652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3B37E-D597-0046-B26E-689739FFB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5855F-08C2-7242-8F65-48596E9B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2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D36A-1FF9-D840-A7AD-4E4C33241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Will Cowan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C87EA-4A0E-6241-A035-A63CA1CF40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 Storyboard</a:t>
            </a:r>
          </a:p>
        </p:txBody>
      </p:sp>
    </p:spTree>
    <p:extLst>
      <p:ext uri="{BB962C8B-B14F-4D97-AF65-F5344CB8AC3E}">
        <p14:creationId xmlns:p14="http://schemas.microsoft.com/office/powerpoint/2010/main" val="275489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4CC5-3A58-6540-B517-DC17D882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Award Information in EasyManage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D9DB-15A4-D343-BA1D-3C64061076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Mary Manager will then select the search criteria and search for awards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F952F5-1D34-1147-8F5D-07CF3FB341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02801"/>
            <a:ext cx="5181600" cy="3796985"/>
          </a:xfrm>
        </p:spPr>
      </p:pic>
    </p:spTree>
    <p:extLst>
      <p:ext uri="{BB962C8B-B14F-4D97-AF65-F5344CB8AC3E}">
        <p14:creationId xmlns:p14="http://schemas.microsoft.com/office/powerpoint/2010/main" val="46924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4CC5-3A58-6540-B517-DC17D882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Award Information in EasyManage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D9DB-15A4-D343-BA1D-3C64061076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award information will be returned to Mary.</a:t>
            </a:r>
          </a:p>
          <a:p>
            <a:r>
              <a:rPr lang="en-US" dirty="0"/>
              <a:t>Mary can then pass the information on to an analyst to complete the award.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6914C4-C9B9-6747-9B67-9806ECD90B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0409"/>
            <a:ext cx="5181600" cy="3701770"/>
          </a:xfrm>
        </p:spPr>
      </p:pic>
    </p:spTree>
    <p:extLst>
      <p:ext uri="{BB962C8B-B14F-4D97-AF65-F5344CB8AC3E}">
        <p14:creationId xmlns:p14="http://schemas.microsoft.com/office/powerpoint/2010/main" val="126980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4CC5-3A58-6540-B517-DC17D882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Award Information in EasyManage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D9DB-15A4-D343-BA1D-3C64061076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an award doesn’t meet the search criteria Mary selected she will be notified that that there is no award.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C6FEC9-EDC8-3340-93FF-2EB0AAA396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97347"/>
            <a:ext cx="5181600" cy="3807894"/>
          </a:xfrm>
        </p:spPr>
      </p:pic>
    </p:spTree>
    <p:extLst>
      <p:ext uri="{BB962C8B-B14F-4D97-AF65-F5344CB8AC3E}">
        <p14:creationId xmlns:p14="http://schemas.microsoft.com/office/powerpoint/2010/main" val="3353257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79A0-07E4-2448-BA6D-9C752089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Updating Reporting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6178-C1CB-2F43-8B94-3202AA5AA3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Alice Analyst is responsible for negotiating contract modifications with sponsors.</a:t>
            </a:r>
          </a:p>
          <a:p>
            <a:r>
              <a:rPr lang="en-US" dirty="0"/>
              <a:t>She will use EasyManage to modify reporting information for an award.</a:t>
            </a:r>
          </a:p>
          <a:p>
            <a:r>
              <a:rPr lang="en-US" dirty="0"/>
              <a:t>She will log into EasyManage using her email and password.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090CC2-19F7-EE4B-A9E8-CD46F697F7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3160" y="1825625"/>
            <a:ext cx="4839679" cy="4351338"/>
          </a:xfrm>
        </p:spPr>
      </p:pic>
    </p:spTree>
    <p:extLst>
      <p:ext uri="{BB962C8B-B14F-4D97-AF65-F5344CB8AC3E}">
        <p14:creationId xmlns:p14="http://schemas.microsoft.com/office/powerpoint/2010/main" val="4234060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79A0-07E4-2448-BA6D-9C752089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Updating Reporting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6178-C1CB-2F43-8B94-3202AA5AA3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Once Alice has logged in she will come to the home page.</a:t>
            </a:r>
          </a:p>
          <a:p>
            <a:r>
              <a:rPr lang="en-US" dirty="0"/>
              <a:t>Alice can navigate to the Update page using the link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83C11B32-16EF-1B44-A050-C9CAC4F4AA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6"/>
            <a:ext cx="5181600" cy="4045650"/>
          </a:xfrm>
        </p:spPr>
      </p:pic>
    </p:spTree>
    <p:extLst>
      <p:ext uri="{BB962C8B-B14F-4D97-AF65-F5344CB8AC3E}">
        <p14:creationId xmlns:p14="http://schemas.microsoft.com/office/powerpoint/2010/main" val="639505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79A0-07E4-2448-BA6D-9C752089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Updating Reporting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6178-C1CB-2F43-8B94-3202AA5AA3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Alice will navigate to the Update page.</a:t>
            </a:r>
          </a:p>
          <a:p>
            <a:r>
              <a:rPr lang="en-US" dirty="0"/>
              <a:t>The update page will allow Alice to search for an award by its award number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60A5E9-9870-DF42-B8D7-00AADD9B14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0699" y="1825625"/>
            <a:ext cx="4804602" cy="4351338"/>
          </a:xfrm>
        </p:spPr>
      </p:pic>
    </p:spTree>
    <p:extLst>
      <p:ext uri="{BB962C8B-B14F-4D97-AF65-F5344CB8AC3E}">
        <p14:creationId xmlns:p14="http://schemas.microsoft.com/office/powerpoint/2010/main" val="525325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79A0-07E4-2448-BA6D-9C752089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Updating Reporting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6178-C1CB-2F43-8B94-3202AA5AA3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Once Alice Searches for an award she will be able to update reporting information.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718190-7AB9-A24D-896C-49E20743A1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4447" y="1825625"/>
            <a:ext cx="4757106" cy="4351338"/>
          </a:xfrm>
        </p:spPr>
      </p:pic>
    </p:spTree>
    <p:extLst>
      <p:ext uri="{BB962C8B-B14F-4D97-AF65-F5344CB8AC3E}">
        <p14:creationId xmlns:p14="http://schemas.microsoft.com/office/powerpoint/2010/main" val="119018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79A0-07E4-2448-BA6D-9C752089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Updating Reporting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6178-C1CB-2F43-8B94-3202AA5AA3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Alice doesn’t complete all of the update fields she will get a prompt to complete all update fields. </a:t>
            </a:r>
          </a:p>
          <a:p>
            <a:r>
              <a:rPr lang="en-US" dirty="0"/>
              <a:t>Alice can also use the help icons to learn more about a particular field.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D00079C-D6FE-3048-AAEA-694E0A4CED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9582" y="1825625"/>
            <a:ext cx="4806835" cy="4351338"/>
          </a:xfrm>
        </p:spPr>
      </p:pic>
    </p:spTree>
    <p:extLst>
      <p:ext uri="{BB962C8B-B14F-4D97-AF65-F5344CB8AC3E}">
        <p14:creationId xmlns:p14="http://schemas.microsoft.com/office/powerpoint/2010/main" val="363271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3FE0-D7AB-704F-A776-9203836B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an Award in Easy Manage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3786-7D4E-8540-A46A-FD44D52BCC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Adam Admin has to keep track of all his departments awards. It is his job to keep the department organized.</a:t>
            </a:r>
          </a:p>
          <a:p>
            <a:r>
              <a:rPr lang="en-US" dirty="0"/>
              <a:t>Adam will first log into EasyManage using his email address and password.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5B2C5D-6BEB-2942-BFE9-44E313EF68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4946" y="1825625"/>
            <a:ext cx="4976107" cy="4351338"/>
          </a:xfrm>
        </p:spPr>
      </p:pic>
    </p:spTree>
    <p:extLst>
      <p:ext uri="{BB962C8B-B14F-4D97-AF65-F5344CB8AC3E}">
        <p14:creationId xmlns:p14="http://schemas.microsoft.com/office/powerpoint/2010/main" val="219982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3FE0-D7AB-704F-A776-9203836B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an Award in Easy Manage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3786-7D4E-8540-A46A-FD44D52BCC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Adam will then come to the home page.</a:t>
            </a:r>
          </a:p>
          <a:p>
            <a:r>
              <a:rPr lang="en-US" dirty="0"/>
              <a:t>If Adam is unfamiliar with the application there will be a brief description he can read the description</a:t>
            </a:r>
          </a:p>
          <a:p>
            <a:r>
              <a:rPr lang="en-US" dirty="0"/>
              <a:t>He will navigate to the Create page using the link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962BAD-661A-CD4E-A9F4-C325E588D1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31312"/>
            <a:ext cx="5181600" cy="3739963"/>
          </a:xfrm>
        </p:spPr>
      </p:pic>
    </p:spTree>
    <p:extLst>
      <p:ext uri="{BB962C8B-B14F-4D97-AF65-F5344CB8AC3E}">
        <p14:creationId xmlns:p14="http://schemas.microsoft.com/office/powerpoint/2010/main" val="330478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3FE0-D7AB-704F-A776-9203836B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an Award in Easy Manage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3786-7D4E-8540-A46A-FD44D52BCC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Adam will then come to the home page.</a:t>
            </a:r>
          </a:p>
          <a:p>
            <a:r>
              <a:rPr lang="en-US" dirty="0"/>
              <a:t>If Adam is unfamiliar with the application there will be a brief description he can read the description</a:t>
            </a:r>
          </a:p>
          <a:p>
            <a:r>
              <a:rPr lang="en-US" dirty="0"/>
              <a:t>He will navigate to the Create page using the link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54ECE3-0AB7-7241-9638-48EB0F349B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5631" y="1825625"/>
            <a:ext cx="5034738" cy="4351338"/>
          </a:xfrm>
        </p:spPr>
      </p:pic>
    </p:spTree>
    <p:extLst>
      <p:ext uri="{BB962C8B-B14F-4D97-AF65-F5344CB8AC3E}">
        <p14:creationId xmlns:p14="http://schemas.microsoft.com/office/powerpoint/2010/main" val="95121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3FE0-D7AB-704F-A776-9203836B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an Award in Easy Manage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3786-7D4E-8540-A46A-FD44D52BCC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Adam will enter award information from the award contract or letter into EasyManage</a:t>
            </a:r>
          </a:p>
          <a:p>
            <a:r>
              <a:rPr lang="en-US" dirty="0"/>
              <a:t>If Adam is unsure about the field he can assess the information button</a:t>
            </a:r>
          </a:p>
          <a:p>
            <a:r>
              <a:rPr lang="en-US" dirty="0"/>
              <a:t>Adam will submit create the award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9FBAEE7-0614-E540-BD70-6B452E06DA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5385" y="1825625"/>
            <a:ext cx="5055230" cy="4351338"/>
          </a:xfrm>
        </p:spPr>
      </p:pic>
    </p:spTree>
    <p:extLst>
      <p:ext uri="{BB962C8B-B14F-4D97-AF65-F5344CB8AC3E}">
        <p14:creationId xmlns:p14="http://schemas.microsoft.com/office/powerpoint/2010/main" val="213431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3FE0-D7AB-704F-A776-9203836B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an Award in Easy Manage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3786-7D4E-8540-A46A-FD44D52BCC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Adam forgets to select award information he will get a notification letting him know he is missing information.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BDF1308-83E5-C146-859C-7A466D9810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9381" y="1825625"/>
            <a:ext cx="5007238" cy="4351338"/>
          </a:xfrm>
        </p:spPr>
      </p:pic>
    </p:spTree>
    <p:extLst>
      <p:ext uri="{BB962C8B-B14F-4D97-AF65-F5344CB8AC3E}">
        <p14:creationId xmlns:p14="http://schemas.microsoft.com/office/powerpoint/2010/main" val="51662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4CC5-3A58-6540-B517-DC17D882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Award Information in EasyManage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D9DB-15A4-D343-BA1D-3C64061076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Mary Manager has to balance her team’s workload.</a:t>
            </a:r>
          </a:p>
          <a:p>
            <a:r>
              <a:rPr lang="en-US" dirty="0"/>
              <a:t>She needs to know what awards have reports due.</a:t>
            </a:r>
          </a:p>
          <a:p>
            <a:r>
              <a:rPr lang="en-US" dirty="0"/>
              <a:t>She can use EasyManage to pull reporting info and then assign an analyst to complete the report</a:t>
            </a:r>
          </a:p>
          <a:p>
            <a:r>
              <a:rPr lang="en-US" dirty="0"/>
              <a:t>She will log into EasyManage with her email and password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8E36F8-3B05-D148-80AA-CA8CA6F928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0622" y="1825625"/>
            <a:ext cx="5004756" cy="4351338"/>
          </a:xfrm>
        </p:spPr>
      </p:pic>
    </p:spTree>
    <p:extLst>
      <p:ext uri="{BB962C8B-B14F-4D97-AF65-F5344CB8AC3E}">
        <p14:creationId xmlns:p14="http://schemas.microsoft.com/office/powerpoint/2010/main" val="278902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4CC5-3A58-6540-B517-DC17D882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Award Information in EasyManage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D9DB-15A4-D343-BA1D-3C64061076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Once Mary has logged in she will come to the home screen.</a:t>
            </a:r>
          </a:p>
          <a:p>
            <a:r>
              <a:rPr lang="en-US" dirty="0"/>
              <a:t>If she has any questions about EasyManage she can read the descriptions.</a:t>
            </a:r>
          </a:p>
          <a:p>
            <a:r>
              <a:rPr lang="en-US" dirty="0"/>
              <a:t>She will navigate to the List page using the link to begin to search for awards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C5412BD3-B39B-2446-9DC1-39F443396B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6"/>
            <a:ext cx="5605120" cy="4045650"/>
          </a:xfrm>
        </p:spPr>
      </p:pic>
    </p:spTree>
    <p:extLst>
      <p:ext uri="{BB962C8B-B14F-4D97-AF65-F5344CB8AC3E}">
        <p14:creationId xmlns:p14="http://schemas.microsoft.com/office/powerpoint/2010/main" val="505374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4CC5-3A58-6540-B517-DC17D882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Award Information in EasyManage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D9DB-15A4-D343-BA1D-3C64061076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Mary Manager will then navigate to the List page to find awards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08EFB2-9C7F-3240-B90B-994376FAF5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26344"/>
            <a:ext cx="5181600" cy="3749900"/>
          </a:xfrm>
        </p:spPr>
      </p:pic>
    </p:spTree>
    <p:extLst>
      <p:ext uri="{BB962C8B-B14F-4D97-AF65-F5344CB8AC3E}">
        <p14:creationId xmlns:p14="http://schemas.microsoft.com/office/powerpoint/2010/main" val="380940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528</Words>
  <Application>Microsoft Macintosh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Will Cowan</vt:lpstr>
      <vt:lpstr>Creating an Award in Easy Manage</vt:lpstr>
      <vt:lpstr>Creating an Award in Easy Manage</vt:lpstr>
      <vt:lpstr>Creating an Award in Easy Manage</vt:lpstr>
      <vt:lpstr>Creating an Award in Easy Manage</vt:lpstr>
      <vt:lpstr>Creating an Award in Easy Manage</vt:lpstr>
      <vt:lpstr>Finding Award Information in EasyManage</vt:lpstr>
      <vt:lpstr>Finding Award Information in EasyManage</vt:lpstr>
      <vt:lpstr>Finding Award Information in EasyManage</vt:lpstr>
      <vt:lpstr>Finding Award Information in EasyManage</vt:lpstr>
      <vt:lpstr>Finding Award Information in EasyManage</vt:lpstr>
      <vt:lpstr>Finding Award Information in EasyManage</vt:lpstr>
      <vt:lpstr>Updating Reporting Information</vt:lpstr>
      <vt:lpstr>Updating Reporting Information</vt:lpstr>
      <vt:lpstr>Updating Reporting Information</vt:lpstr>
      <vt:lpstr>Updating Reporting Information</vt:lpstr>
      <vt:lpstr>Updating Reporting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Cowan</dc:title>
  <dc:creator>Will Cowan</dc:creator>
  <cp:lastModifiedBy>Will Cowan</cp:lastModifiedBy>
  <cp:revision>2</cp:revision>
  <dcterms:created xsi:type="dcterms:W3CDTF">2021-10-24T22:13:33Z</dcterms:created>
  <dcterms:modified xsi:type="dcterms:W3CDTF">2021-11-05T01:17:06Z</dcterms:modified>
</cp:coreProperties>
</file>