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4"/>
  </p:notesMasterIdLst>
  <p:sldIdLst>
    <p:sldId id="257" r:id="rId3"/>
    <p:sldId id="256" r:id="rId4"/>
    <p:sldId id="260" r:id="rId5"/>
    <p:sldId id="259" r:id="rId6"/>
    <p:sldId id="261" r:id="rId7"/>
    <p:sldId id="262" r:id="rId8"/>
    <p:sldId id="267" r:id="rId9"/>
    <p:sldId id="263" r:id="rId10"/>
    <p:sldId id="264" r:id="rId11"/>
    <p:sldId id="26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664" autoAdjust="0"/>
  </p:normalViewPr>
  <p:slideViewPr>
    <p:cSldViewPr showGuides="1">
      <p:cViewPr>
        <p:scale>
          <a:sx n="66" d="100"/>
          <a:sy n="66" d="100"/>
        </p:scale>
        <p:origin x="80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1B60E7-371F-4D57-A57E-BBE80A4B8E3F}" type="datetimeFigureOut">
              <a:rPr lang="en-US" smtClean="0"/>
              <a:t>12/8/2014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C98BF-1260-4AF7-933C-4C5680798064}" type="slidenum">
              <a:rPr lang="en-US" smtClean="0"/>
              <a:t>‹#›</a:t>
            </a:fld>
            <a:endParaRPr lang="en-US"/>
          </a:p>
        </p:txBody>
      </p:sp>
    </p:spTree>
    <p:extLst>
      <p:ext uri="{BB962C8B-B14F-4D97-AF65-F5344CB8AC3E}">
        <p14:creationId xmlns:p14="http://schemas.microsoft.com/office/powerpoint/2010/main" val="12437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a:t>
            </a:r>
            <a:r>
              <a:rPr lang="en-US" sz="1400" b="0" dirty="0" smtClean="0"/>
              <a:t>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899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78947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29685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70661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83303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09600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15472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45152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25000" lnSpcReduction="20000"/>
          </a:bodyPr>
          <a:lstStyle/>
          <a:p>
            <a:r>
              <a:rPr lang="en-US" sz="1400" b="1" dirty="0" smtClean="0"/>
              <a:t>Timeline graphic with pictures</a:t>
            </a:r>
          </a:p>
          <a:p>
            <a:r>
              <a:rPr lang="en-US" sz="1400" dirty="0" smtClean="0"/>
              <a:t>(Intermediate)</a:t>
            </a:r>
          </a:p>
          <a:p>
            <a:endParaRPr lang="en-US" sz="1200" dirty="0" smtClean="0"/>
          </a:p>
          <a:p>
            <a:endParaRPr lang="en-US" sz="1200" dirty="0" smtClean="0"/>
          </a:p>
          <a:p>
            <a:r>
              <a:rPr lang="en-US" sz="1200" dirty="0" smtClean="0"/>
              <a:t>To reproduce the picture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 the </a:t>
            </a:r>
            <a:r>
              <a:rPr lang="en-US" sz="1200" b="1" i="0" dirty="0" smtClean="0"/>
              <a:t>Home</a:t>
            </a:r>
            <a:r>
              <a:rPr lang="en-US" sz="1200" i="0" dirty="0" smtClean="0"/>
              <a:t> tab, in the</a:t>
            </a:r>
            <a:r>
              <a:rPr lang="en-US" sz="1200" i="0" baseline="0" dirty="0" smtClean="0"/>
              <a:t> </a:t>
            </a:r>
            <a:r>
              <a:rPr lang="en-US" sz="1200" b="1" i="0" baseline="0" dirty="0" smtClean="0"/>
              <a:t>Slides</a:t>
            </a:r>
            <a:r>
              <a:rPr lang="en-US" sz="1200" i="0" baseline="0" dirty="0" smtClean="0"/>
              <a:t> group, click </a:t>
            </a:r>
            <a:r>
              <a:rPr lang="en-US" sz="1200" b="1" i="0" baseline="0" dirty="0" smtClean="0"/>
              <a:t>Layout</a:t>
            </a:r>
            <a:r>
              <a:rPr lang="en-US" sz="1200" i="0" baseline="0" dirty="0" smtClean="0"/>
              <a:t>, and then click </a:t>
            </a:r>
            <a:r>
              <a:rPr lang="en-US" sz="1200" b="1" i="0" baseline="0" dirty="0" smtClean="0"/>
              <a:t>Blank</a:t>
            </a:r>
            <a:r>
              <a:rPr lang="en-US" sz="1200" i="0" baseline="0" dirty="0" smtClean="0"/>
              <a:t>.</a:t>
            </a:r>
          </a:p>
          <a:p>
            <a:pPr marL="228600" indent="-228600">
              <a:buFont typeface="+mj-lt"/>
              <a:buAutoNum type="arabicPeriod"/>
            </a:pPr>
            <a:r>
              <a:rPr lang="en-US" sz="1200" dirty="0" smtClean="0"/>
              <a:t>On the </a:t>
            </a:r>
            <a:r>
              <a:rPr lang="en-US" sz="1200" b="1" dirty="0" smtClean="0"/>
              <a:t>Insert</a:t>
            </a:r>
            <a:r>
              <a:rPr lang="en-US" sz="1200" dirty="0" smtClean="0"/>
              <a:t> tab, in the </a:t>
            </a:r>
            <a:r>
              <a:rPr lang="en-US" sz="1200" b="1" dirty="0" smtClean="0"/>
              <a:t>Images</a:t>
            </a:r>
            <a:r>
              <a:rPr lang="en-US" sz="1200" dirty="0" smtClean="0"/>
              <a:t> group, click </a:t>
            </a:r>
            <a:r>
              <a:rPr lang="en-US" sz="1200" b="1" dirty="0" smtClean="0"/>
              <a:t>Picture</a:t>
            </a:r>
            <a:r>
              <a:rPr lang="en-US" sz="1200" dirty="0" smtClean="0"/>
              <a:t>. </a:t>
            </a:r>
          </a:p>
          <a:p>
            <a:pPr marL="228600" indent="-228600">
              <a:buFont typeface="+mj-lt"/>
              <a:buAutoNum type="arabicPeriod"/>
            </a:pPr>
            <a:r>
              <a:rPr lang="en-US" sz="1200" dirty="0" smtClean="0"/>
              <a:t>In the </a:t>
            </a:r>
            <a:r>
              <a:rPr lang="en-US" sz="1200" b="1" dirty="0" smtClean="0"/>
              <a:t>Insert Picture</a:t>
            </a:r>
            <a:r>
              <a:rPr lang="en-US" sz="1200" dirty="0" smtClean="0"/>
              <a:t> dialog box, select a picture</a:t>
            </a:r>
            <a:r>
              <a:rPr lang="en-US" sz="1200" baseline="0" dirty="0" smtClean="0"/>
              <a:t> and then click </a:t>
            </a:r>
            <a:r>
              <a:rPr lang="en-US" sz="1200" b="1" baseline="0" dirty="0" smtClean="0"/>
              <a:t>Insert</a:t>
            </a:r>
            <a:r>
              <a:rPr lang="en-US" sz="1200" baseline="0" dirty="0" smtClean="0"/>
              <a:t>. </a:t>
            </a:r>
          </a:p>
          <a:p>
            <a:pPr marL="228600" indent="-228600">
              <a:buFont typeface="+mj-lt"/>
              <a:buAutoNum type="arabicPeriod"/>
            </a:pPr>
            <a:r>
              <a:rPr lang="en-US" sz="1200" baseline="0" dirty="0" smtClean="0"/>
              <a:t>Select the picture. </a:t>
            </a:r>
            <a:r>
              <a:rPr lang="en-US" sz="1200" dirty="0" smtClean="0"/>
              <a:t>Under </a:t>
            </a:r>
            <a:r>
              <a:rPr lang="en-US" sz="1200" b="1" dirty="0" smtClean="0"/>
              <a:t>Picture Tools</a:t>
            </a:r>
            <a:r>
              <a:rPr lang="en-US" sz="1200" dirty="0" smtClean="0"/>
              <a:t>, on the </a:t>
            </a:r>
            <a:r>
              <a:rPr lang="en-US" sz="1200" b="1" dirty="0" smtClean="0"/>
              <a:t>Format</a:t>
            </a:r>
            <a:r>
              <a:rPr lang="en-US" sz="1200" dirty="0" smtClean="0"/>
              <a:t> tab, in the </a:t>
            </a:r>
            <a:r>
              <a:rPr lang="en-US" sz="1200" b="1" dirty="0" smtClean="0"/>
              <a:t>Size</a:t>
            </a:r>
            <a:r>
              <a:rPr lang="en-US" sz="1200" dirty="0" smtClean="0"/>
              <a:t> group, click the </a:t>
            </a:r>
            <a:r>
              <a:rPr lang="en-US" sz="1200" b="1" dirty="0" smtClean="0"/>
              <a:t>Size and Position </a:t>
            </a:r>
            <a:r>
              <a:rPr lang="en-US" sz="1200" dirty="0" smtClean="0"/>
              <a:t>dialog box launcher.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Format Picture </a:t>
            </a:r>
            <a:r>
              <a:rPr lang="en-US" sz="1200" dirty="0" smtClean="0"/>
              <a:t>dialog box</a:t>
            </a:r>
            <a:r>
              <a:rPr lang="en-US" sz="1200" baseline="0" dirty="0" smtClean="0"/>
              <a:t>, i</a:t>
            </a:r>
            <a:r>
              <a:rPr lang="en-US" sz="1200" dirty="0" smtClean="0"/>
              <a:t>n the </a:t>
            </a:r>
            <a:r>
              <a:rPr lang="en-US" sz="1200" b="1" dirty="0" smtClean="0"/>
              <a:t>Crop</a:t>
            </a:r>
            <a:r>
              <a:rPr lang="en-US" sz="1200" dirty="0" smtClean="0"/>
              <a:t> tab, in the </a:t>
            </a:r>
            <a:r>
              <a:rPr lang="en-US" sz="1200" b="1" dirty="0" smtClean="0"/>
              <a:t>Crop position </a:t>
            </a:r>
            <a:r>
              <a:rPr lang="en-US" sz="1200" dirty="0" smtClean="0"/>
              <a:t>section, crop the picture to the following values: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Width: 9”</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Height: 2.65”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Left: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Top: .5”</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Adjust</a:t>
            </a:r>
            <a:r>
              <a:rPr lang="en-US" sz="1200" b="0" baseline="0" dirty="0" smtClean="0"/>
              <a:t> the values in</a:t>
            </a:r>
            <a:r>
              <a:rPr lang="en-US" sz="1200" b="0" dirty="0" smtClean="0"/>
              <a:t> the </a:t>
            </a:r>
            <a:r>
              <a:rPr lang="en-US" sz="1200" b="1" dirty="0" smtClean="0"/>
              <a:t>Picture position </a:t>
            </a:r>
            <a:r>
              <a:rPr lang="en-US" sz="1200" b="0" dirty="0" smtClean="0"/>
              <a:t>section to properly position the picture within the cropped</a:t>
            </a:r>
            <a:r>
              <a:rPr lang="en-US" sz="1200" b="0" baseline="0" dirty="0" smtClean="0"/>
              <a:t> image.</a:t>
            </a:r>
            <a:endParaRPr lang="en-US" sz="1200" b="0" dirty="0" smtClean="0"/>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Size </a:t>
            </a:r>
            <a:r>
              <a:rPr lang="en-US" sz="1200" baseline="0" dirty="0" smtClean="0"/>
              <a:t>group, click </a:t>
            </a:r>
            <a:r>
              <a:rPr lang="en-US" sz="1200" b="1" baseline="0" dirty="0" smtClean="0"/>
              <a:t>Crop</a:t>
            </a:r>
            <a:r>
              <a:rPr lang="en-US" sz="1200" baseline="0" dirty="0" smtClean="0"/>
              <a:t>, click </a:t>
            </a:r>
            <a:r>
              <a:rPr lang="en-US" sz="1200" b="1" baseline="0" dirty="0" smtClean="0"/>
              <a:t>Crop to Shape</a:t>
            </a:r>
            <a:r>
              <a:rPr lang="en-US" sz="1200" baseline="0" dirty="0" smtClean="0"/>
              <a:t>, and then under </a:t>
            </a:r>
            <a:r>
              <a:rPr lang="en-US" sz="1200" b="1" baseline="0" dirty="0" smtClean="0"/>
              <a:t>Rectangles</a:t>
            </a:r>
            <a:r>
              <a:rPr lang="en-US" sz="1200" baseline="0" dirty="0" smtClean="0"/>
              <a:t> click </a:t>
            </a:r>
            <a:r>
              <a:rPr lang="en-US" sz="1200" b="1" dirty="0" smtClean="0"/>
              <a:t>Round Same Side Corner Rectangle </a:t>
            </a:r>
            <a:r>
              <a:rPr lang="en-US" sz="1200" dirty="0" smtClean="0"/>
              <a:t>(eighth</a:t>
            </a:r>
            <a:r>
              <a:rPr lang="en-US" sz="1200" baseline="0" dirty="0" smtClean="0"/>
              <a:t> option from the left)</a:t>
            </a:r>
            <a:r>
              <a:rPr lang="en-US" sz="1200" dirty="0" smtClean="0"/>
              <a:t>.</a:t>
            </a:r>
          </a:p>
          <a:p>
            <a:pPr marL="228600" indent="-228600">
              <a:buFont typeface="+mj-lt"/>
              <a:buAutoNum type="arabicPeriod"/>
            </a:pPr>
            <a:r>
              <a:rPr lang="en-US" sz="1200" dirty="0" smtClean="0"/>
              <a:t>Drag the top yellow diamond adjustment handle slightly to</a:t>
            </a:r>
            <a:r>
              <a:rPr lang="en-US" sz="1200" baseline="0" dirty="0" smtClean="0"/>
              <a:t> the right to decrease the amount of rounding on the corners. </a:t>
            </a:r>
          </a:p>
          <a:p>
            <a:pPr marL="228600" indent="-228600">
              <a:buFont typeface="+mj-lt"/>
              <a:buAutoNum type="arabicPeriod"/>
            </a:pPr>
            <a:r>
              <a:rPr lang="en-US" sz="1200" dirty="0" smtClean="0"/>
              <a:t>Under </a:t>
            </a:r>
            <a:r>
              <a:rPr lang="en-US" sz="1200" b="1" dirty="0" smtClean="0"/>
              <a:t>Picture</a:t>
            </a:r>
            <a:r>
              <a:rPr lang="en-US" sz="1200" b="1" baseline="0" dirty="0" smtClean="0"/>
              <a:t> Tools</a:t>
            </a:r>
            <a:r>
              <a:rPr lang="en-US" sz="1200" baseline="0" dirty="0" smtClean="0"/>
              <a:t>, in the </a:t>
            </a:r>
            <a:r>
              <a:rPr lang="en-US" sz="1200" b="1" baseline="0" dirty="0" smtClean="0"/>
              <a:t>Format</a:t>
            </a:r>
            <a:r>
              <a:rPr lang="en-US" sz="1200" baseline="0" dirty="0" smtClean="0"/>
              <a:t> tab, in the </a:t>
            </a:r>
            <a:r>
              <a:rPr lang="en-US" sz="1200" b="1" baseline="0" dirty="0" smtClean="0"/>
              <a:t>Picture Styles </a:t>
            </a:r>
            <a:r>
              <a:rPr lang="en-US" sz="1200" baseline="0" dirty="0" smtClean="0"/>
              <a:t>group, click </a:t>
            </a:r>
            <a:r>
              <a:rPr lang="en-US" sz="1200" b="1" baseline="0" dirty="0" smtClean="0"/>
              <a:t>Picture Effects</a:t>
            </a:r>
            <a:r>
              <a:rPr lang="en-US" sz="1200" baseline="0" dirty="0" smtClean="0"/>
              <a:t>, point to </a:t>
            </a:r>
            <a:r>
              <a:rPr lang="en-US" sz="1200" b="1" baseline="0" dirty="0" smtClean="0"/>
              <a:t>Shadow</a:t>
            </a:r>
            <a:r>
              <a:rPr lang="en-US" sz="1200" baseline="0" dirty="0" smtClean="0"/>
              <a:t>, and then under </a:t>
            </a:r>
            <a:r>
              <a:rPr lang="en-US" sz="1200" b="1" baseline="0" dirty="0" smtClean="0"/>
              <a:t>Inner</a:t>
            </a:r>
            <a:r>
              <a:rPr lang="en-US" sz="1200" baseline="0" dirty="0" smtClean="0"/>
              <a:t> click </a:t>
            </a:r>
            <a:r>
              <a:rPr lang="en-US" sz="1200" b="1" dirty="0" smtClean="0"/>
              <a:t>Inside Center </a:t>
            </a:r>
            <a:r>
              <a:rPr lang="en-US" sz="1200" b="0" dirty="0" smtClean="0"/>
              <a:t>(second</a:t>
            </a:r>
            <a:r>
              <a:rPr lang="en-US" sz="1200" b="0" baseline="0" dirty="0" smtClean="0"/>
              <a:t> row, second option from the left)</a:t>
            </a:r>
            <a:r>
              <a:rPr lang="en-US" sz="1200" b="0" dirty="0" smtClean="0"/>
              <a:t>.</a:t>
            </a:r>
            <a:endParaRPr lang="en-US" sz="1200" baseline="0" dirty="0" smtClean="0"/>
          </a:p>
          <a:p>
            <a:endParaRPr lang="en-US" sz="1200" dirty="0" smtClean="0"/>
          </a:p>
          <a:p>
            <a:endParaRPr lang="en-US" sz="1200" dirty="0" smtClean="0"/>
          </a:p>
          <a:p>
            <a:r>
              <a:rPr lang="en-US" sz="1200" dirty="0" smtClean="0"/>
              <a:t>To</a:t>
            </a:r>
            <a:r>
              <a:rPr lang="en-US" sz="1200" baseline="0" dirty="0" smtClean="0"/>
              <a:t> reproduce the timeline effects on this slide, do the following:</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Rectangle</a:t>
            </a:r>
            <a:r>
              <a:rPr lang="en-US" sz="1200" b="0" baseline="0" dirty="0" smtClean="0"/>
              <a:t>.</a:t>
            </a:r>
            <a:r>
              <a:rPr lang="en-US" sz="1200" baseline="0" dirty="0" smtClean="0"/>
              <a:t> </a:t>
            </a:r>
            <a:r>
              <a:rPr lang="en-US" sz="1200" b="0" i="0" baseline="0" dirty="0" smtClean="0"/>
              <a:t>On the slide, drag to draw a rectangle.</a:t>
            </a:r>
          </a:p>
          <a:p>
            <a:pPr marL="228600" indent="-228600">
              <a:buFont typeface="+mj-lt"/>
              <a:buAutoNum type="arabicPeriod"/>
            </a:pPr>
            <a:r>
              <a:rPr lang="en-US" sz="1200" i="0" baseline="0" dirty="0" smtClean="0"/>
              <a:t>In the bottom right corner of the </a:t>
            </a:r>
            <a:r>
              <a:rPr lang="en-US" sz="1200" b="1" i="0" baseline="0" dirty="0" smtClean="0"/>
              <a:t>Drawing </a:t>
            </a:r>
            <a:r>
              <a:rPr lang="en-US" sz="1200" i="0" baseline="0" dirty="0" smtClean="0"/>
              <a:t>group, click the </a:t>
            </a:r>
            <a:r>
              <a:rPr lang="en-US" sz="1200" b="1" i="0" baseline="0" dirty="0" smtClean="0"/>
              <a:t>Format Shape </a:t>
            </a:r>
            <a:r>
              <a:rPr lang="en-US" sz="1200" i="0" baseline="0" dirty="0" smtClean="0"/>
              <a:t>dialog box launcher.</a:t>
            </a:r>
          </a:p>
          <a:p>
            <a:pPr marL="228600" indent="-228600">
              <a:buFont typeface="+mj-lt"/>
              <a:buAutoNum type="arabicPeriod"/>
            </a:pPr>
            <a:r>
              <a:rPr lang="en-US" sz="1200" i="0" baseline="0" dirty="0" smtClean="0"/>
              <a:t>In the </a:t>
            </a:r>
            <a:r>
              <a:rPr lang="en-US" sz="1200" b="1" i="0" baseline="0" dirty="0" smtClean="0"/>
              <a:t>Format Shape </a:t>
            </a:r>
            <a:r>
              <a:rPr lang="en-US" sz="1200" i="0" baseline="0" dirty="0" smtClean="0"/>
              <a:t>dialog box, do the following:</a:t>
            </a:r>
          </a:p>
          <a:p>
            <a:pPr marL="685800" lvl="1" indent="-228600">
              <a:buFont typeface="+mj-lt"/>
              <a:buAutoNum type="arabicPeriod"/>
            </a:pPr>
            <a:r>
              <a:rPr lang="en-US" sz="1200" i="0" baseline="0" dirty="0" smtClean="0"/>
              <a:t>In the </a:t>
            </a:r>
            <a:r>
              <a:rPr lang="en-US" sz="1200" b="1" i="0" baseline="0" dirty="0" smtClean="0"/>
              <a:t>Size</a:t>
            </a:r>
            <a:r>
              <a:rPr lang="en-US" sz="1200" i="0" baseline="0" dirty="0" smtClean="0"/>
              <a:t> tab, set the </a:t>
            </a:r>
            <a:r>
              <a:rPr lang="en-US" sz="1200" b="1" i="0" baseline="0" dirty="0" smtClean="0"/>
              <a:t>Width</a:t>
            </a:r>
            <a:r>
              <a:rPr lang="en-US" sz="1200" i="0" baseline="0" dirty="0" smtClean="0"/>
              <a:t> of the rectangle to </a:t>
            </a:r>
            <a:r>
              <a:rPr lang="en-US" sz="1200" b="1" i="0" baseline="0" dirty="0" smtClean="0"/>
              <a:t>9”</a:t>
            </a:r>
            <a:r>
              <a:rPr lang="en-US" sz="1200" b="0" i="0" baseline="0" dirty="0" smtClean="0"/>
              <a:t>, and then set the </a:t>
            </a:r>
            <a:r>
              <a:rPr lang="en-US" sz="1200" b="1" i="0" baseline="0" dirty="0" smtClean="0"/>
              <a:t>Height</a:t>
            </a:r>
            <a:r>
              <a:rPr lang="en-US" sz="1200" b="0" i="0" baseline="0" dirty="0" smtClean="0"/>
              <a:t> to </a:t>
            </a:r>
            <a:r>
              <a:rPr lang="en-US" sz="1200" b="1" i="0" baseline="0" dirty="0" smtClean="0"/>
              <a:t>.73”</a:t>
            </a:r>
          </a:p>
          <a:p>
            <a:pPr marL="685800" lvl="1" indent="-228600">
              <a:buFont typeface="+mj-lt"/>
              <a:buAutoNum type="arabicPeriod"/>
            </a:pPr>
            <a:r>
              <a:rPr lang="en-US" sz="1200" i="0" baseline="0" dirty="0" smtClean="0"/>
              <a:t>In the </a:t>
            </a:r>
            <a:r>
              <a:rPr lang="en-US" sz="1200" b="1" i="0" baseline="0" dirty="0" smtClean="0"/>
              <a:t>Line Color </a:t>
            </a:r>
            <a:r>
              <a:rPr lang="en-US" sz="1200" i="0" baseline="0" dirty="0" smtClean="0"/>
              <a:t>tab, select </a:t>
            </a:r>
            <a:r>
              <a:rPr lang="en-US" sz="1200" b="1" i="0" baseline="0" dirty="0" smtClean="0"/>
              <a:t>No line</a:t>
            </a:r>
            <a:r>
              <a:rPr lang="en-US" sz="1200" i="0" baseline="0" dirty="0" smtClean="0"/>
              <a:t>.</a:t>
            </a:r>
          </a:p>
          <a:p>
            <a:pPr marL="685800" lvl="1" indent="-228600">
              <a:buFont typeface="+mj-lt"/>
              <a:buAutoNum type="arabicPeriod"/>
            </a:pPr>
            <a:r>
              <a:rPr lang="en-US" sz="1200" i="0" baseline="0" dirty="0" smtClean="0"/>
              <a:t>In the Fill tab, select Solid fill, and then set the following values:</a:t>
            </a:r>
          </a:p>
          <a:p>
            <a:pPr marL="1143000" lvl="2" indent="-228600">
              <a:buFont typeface="Arial" pitchFamily="34" charset="0"/>
              <a:buChar char="•"/>
            </a:pPr>
            <a:r>
              <a:rPr lang="en-US" sz="1200" b="1" i="0" baseline="0" dirty="0" smtClean="0"/>
              <a:t>Color: </a:t>
            </a:r>
            <a:r>
              <a:rPr lang="en-US" sz="1200" b="1" dirty="0" smtClean="0"/>
              <a:t>Black, Text 1, Lighter 35%</a:t>
            </a:r>
            <a:r>
              <a:rPr lang="en-US" sz="1200" b="1" baseline="0" dirty="0" smtClean="0"/>
              <a:t> </a:t>
            </a:r>
          </a:p>
          <a:p>
            <a:pPr marL="1143000" lvl="2" indent="-228600">
              <a:buFont typeface="Arial" pitchFamily="34" charset="0"/>
              <a:buChar char="•"/>
            </a:pPr>
            <a:r>
              <a:rPr lang="en-US" sz="1200" b="1" baseline="0" dirty="0" smtClean="0"/>
              <a:t>Transparency: 20%</a:t>
            </a:r>
            <a:endParaRPr lang="en-US" sz="1200" dirty="0" smtClean="0"/>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i="0" baseline="0" dirty="0" smtClean="0"/>
              <a:t>In the </a:t>
            </a:r>
            <a:r>
              <a:rPr lang="en-US" sz="1200" b="1" dirty="0" smtClean="0"/>
              <a:t>Shadow </a:t>
            </a:r>
            <a:r>
              <a:rPr lang="en-US" sz="1200" baseline="0" dirty="0" smtClean="0"/>
              <a:t>tab, click the button next to </a:t>
            </a:r>
            <a:r>
              <a:rPr lang="en-US" sz="1200" b="1" baseline="0" dirty="0" smtClean="0"/>
              <a:t>Presets</a:t>
            </a:r>
            <a:r>
              <a:rPr lang="en-US" sz="1200" baseline="0" dirty="0" smtClean="0"/>
              <a:t>, and then under </a:t>
            </a:r>
            <a:r>
              <a:rPr lang="en-US" sz="1200" b="1" baseline="0" dirty="0" smtClean="0"/>
              <a:t>Inner</a:t>
            </a:r>
            <a:r>
              <a:rPr lang="en-US" sz="1200" baseline="0" dirty="0" smtClean="0"/>
              <a:t> click </a:t>
            </a:r>
            <a:r>
              <a:rPr lang="en-US" sz="1200" b="1" baseline="0" dirty="0" smtClean="0"/>
              <a:t>Inside Center </a:t>
            </a:r>
            <a:r>
              <a:rPr lang="en-US" sz="1200" b="0" baseline="0" dirty="0" smtClean="0"/>
              <a:t>(second row, second option from the left)</a:t>
            </a:r>
            <a:r>
              <a:rPr lang="en-US" sz="1200" baseline="0" dirty="0" smtClean="0"/>
              <a:t>.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rectangle onto the bottom of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Press and hold SHIFT and select the rectangle and the picture. </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Under Drawing Tools, on the Format tab, in the Arrange group, and then do the following: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 </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Bottom</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Center</a:t>
            </a:r>
            <a:r>
              <a:rPr lang="en-US" sz="1200" kern="1200" baseline="0" dirty="0" smtClean="0">
                <a:solidFill>
                  <a:schemeClr val="tx1"/>
                </a:solidFill>
                <a:latin typeface="+mn-lt"/>
                <a:ea typeface="+mn-ea"/>
                <a:cs typeface="+mn-cs"/>
              </a:rPr>
              <a:t>. </a:t>
            </a:r>
          </a:p>
          <a:p>
            <a:pPr marL="228600" marR="0" indent="-228600" algn="l" defTabSz="914400" rtl="0" eaLnBrk="1" fontAlgn="auto" latinLnBrk="0" hangingPunct="1">
              <a:lnSpc>
                <a:spcPct val="90000"/>
              </a:lnSpc>
              <a:spcBef>
                <a:spcPts val="0"/>
              </a:spcBef>
              <a:spcAft>
                <a:spcPts val="600"/>
              </a:spcAft>
              <a:buClrTx/>
              <a:buSzTx/>
              <a:buFontTx/>
              <a:buNone/>
              <a:tabLst/>
              <a:defRPr/>
            </a:pPr>
            <a:endParaRPr lang="en-US" sz="1200" b="0" baseline="0" dirty="0" smtClean="0"/>
          </a:p>
          <a:p>
            <a:pPr marL="228600" marR="0" indent="-228600" algn="l" defTabSz="914400" rtl="0" eaLnBrk="1" fontAlgn="auto" latinLnBrk="0" hangingPunct="1">
              <a:lnSpc>
                <a:spcPct val="90000"/>
              </a:lnSpc>
              <a:spcBef>
                <a:spcPts val="0"/>
              </a:spcBef>
              <a:spcAft>
                <a:spcPts val="600"/>
              </a:spcAft>
              <a:buClrTx/>
              <a:buSzTx/>
              <a:buFontTx/>
              <a:buNone/>
              <a:tabLst/>
              <a:defRPr/>
            </a:pPr>
            <a:r>
              <a:rPr lang="en-US" sz="1200" b="0" baseline="0" dirty="0" smtClean="0"/>
              <a:t>To reproduce the month labels for the timeline,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228600" marR="0"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Type the text you want to appear in the text box (this example uses months of the year, so you might type “JAN”), and then select the text. Format the text in the textbox using the following steps:</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a:t>
            </a:r>
            <a:r>
              <a:rPr lang="en-US" sz="1200" i="0" dirty="0" smtClean="0"/>
              <a:t>n the </a:t>
            </a:r>
            <a:r>
              <a:rPr lang="en-US" sz="1200" b="1" i="0" dirty="0" smtClean="0"/>
              <a:t>Home</a:t>
            </a:r>
            <a:r>
              <a:rPr lang="en-US" sz="1200" i="0" baseline="0" dirty="0" smtClean="0"/>
              <a:t> tab, in the </a:t>
            </a:r>
            <a:r>
              <a:rPr lang="en-US" sz="1200" b="1" i="0" baseline="0" dirty="0" smtClean="0"/>
              <a:t>Font</a:t>
            </a:r>
            <a:r>
              <a:rPr lang="en-US" sz="1200" i="0" baseline="0" dirty="0" smtClean="0"/>
              <a:t> group, choose the </a:t>
            </a:r>
            <a:r>
              <a:rPr lang="en-US" sz="1200" b="1" dirty="0" smtClean="0"/>
              <a:t>Gill Sans MT Condensed</a:t>
            </a:r>
            <a:r>
              <a:rPr lang="en-US" sz="1200" b="1" i="0" baseline="0" dirty="0" smtClean="0"/>
              <a:t> </a:t>
            </a:r>
            <a:r>
              <a:rPr lang="en-US" sz="1200" b="0" i="0" baseline="0" dirty="0" smtClean="0"/>
              <a:t>font and a font size of</a:t>
            </a:r>
            <a:r>
              <a:rPr lang="en-US" sz="1200" i="0" baseline="0" dirty="0" smtClean="0"/>
              <a:t> </a:t>
            </a:r>
            <a:r>
              <a:rPr lang="en-US" sz="1200" b="1" i="0" baseline="0" dirty="0" smtClean="0"/>
              <a:t>18</a:t>
            </a:r>
            <a:r>
              <a:rPr lang="en-US" sz="1200" b="0" dirty="0" smtClean="0"/>
              <a:t>.</a:t>
            </a:r>
          </a:p>
          <a:p>
            <a:pPr marL="685800" marR="0" lvl="1" indent="-228600" algn="l" defTabSz="803275"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Click the arrow next to </a:t>
            </a:r>
            <a:r>
              <a:rPr lang="en-US" sz="1200" b="1" i="0" baseline="0" dirty="0" smtClean="0"/>
              <a:t>Font Color</a:t>
            </a:r>
            <a:r>
              <a:rPr lang="en-US" sz="1200" i="0" baseline="0" dirty="0" smtClean="0"/>
              <a:t>, and then under </a:t>
            </a:r>
            <a:r>
              <a:rPr lang="en-US" sz="1200" b="1" i="0" baseline="0" dirty="0" smtClean="0"/>
              <a:t>Theme Colors </a:t>
            </a:r>
            <a:r>
              <a:rPr lang="en-US" sz="1200" i="0" baseline="0" dirty="0" smtClean="0"/>
              <a:t>click </a:t>
            </a:r>
            <a:r>
              <a:rPr lang="en-US" sz="1200" b="1" i="0" baseline="0" dirty="0" smtClean="0"/>
              <a:t>White, Background 1, Darker 35% </a:t>
            </a:r>
            <a:r>
              <a:rPr lang="en-US" sz="1200" i="0" baseline="0" dirty="0" smtClean="0"/>
              <a:t>(fifth row, first option from the left).</a:t>
            </a:r>
            <a:r>
              <a:rPr lang="en-US" sz="1200" b="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In the </a:t>
            </a:r>
            <a:r>
              <a:rPr lang="en-US" sz="1200" b="1" dirty="0" smtClean="0"/>
              <a:t>Paragraph</a:t>
            </a:r>
            <a:r>
              <a:rPr lang="en-US" sz="1200" baseline="0" dirty="0" smtClean="0"/>
              <a:t> group, click </a:t>
            </a:r>
            <a:r>
              <a:rPr lang="en-US" sz="1200" b="1" baseline="0" dirty="0" smtClean="0"/>
              <a:t>Center</a:t>
            </a:r>
            <a:r>
              <a:rPr lang="en-US" sz="1200" b="0" baseline="0" dirty="0" smtClean="0"/>
              <a:t>.</a:t>
            </a:r>
            <a:endParaRPr lang="en-US" sz="1200" b="0" i="0"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Select the text box. On the </a:t>
            </a:r>
            <a:r>
              <a:rPr lang="en-US" sz="1200" b="1" baseline="0" dirty="0" smtClean="0"/>
              <a:t>Home</a:t>
            </a:r>
            <a:r>
              <a:rPr lang="en-US" sz="1200" b="0" baseline="0" dirty="0" smtClean="0"/>
              <a:t> tab, in the </a:t>
            </a:r>
            <a:r>
              <a:rPr lang="en-US" sz="1200" b="1" baseline="0" dirty="0" smtClean="0"/>
              <a:t>Clipboard </a:t>
            </a:r>
            <a:r>
              <a:rPr lang="en-US" sz="1200" b="0" baseline="0" dirty="0" smtClean="0"/>
              <a:t>group, </a:t>
            </a:r>
            <a:r>
              <a:rPr lang="en-US" sz="1200" dirty="0" smtClean="0"/>
              <a:t>click the arrow under </a:t>
            </a:r>
            <a:r>
              <a:rPr lang="en-US" sz="1200" b="1" baseline="0" dirty="0" smtClean="0"/>
              <a:t>Copy, </a:t>
            </a:r>
            <a:r>
              <a:rPr lang="en-US" sz="1200" b="0" baseline="0" dirty="0" smtClean="0"/>
              <a:t>and then click </a:t>
            </a:r>
            <a:r>
              <a:rPr lang="en-US" sz="1200" b="1" baseline="0" dirty="0" smtClean="0"/>
              <a:t>Duplicate</a:t>
            </a:r>
            <a:r>
              <a:rPr lang="en-US" sz="1200" b="0" baseline="0" dirty="0" smtClean="0"/>
              <a:t>. Repeat the process until there is a total of </a:t>
            </a:r>
            <a:r>
              <a:rPr lang="en-US" sz="1200" i="0" baseline="0" dirty="0" smtClean="0"/>
              <a:t>six text boxes.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slide, drag the text boxes onto the rectangle to form a row.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select all six text boxes and the rectangle.</a:t>
            </a:r>
            <a:endParaRPr lang="en-US" sz="1200" b="0" i="1"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Selected Objects</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Middle</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Press and hold CTRL and cancel the selection of the rectangle, keeping the text boxes selected. Under </a:t>
            </a:r>
            <a:r>
              <a:rPr lang="en-US" sz="1200" b="1" baseline="0" dirty="0" smtClean="0"/>
              <a:t>Drawing</a:t>
            </a:r>
            <a:r>
              <a:rPr lang="en-US" sz="1200" b="0" baseline="0" dirty="0" smtClean="0"/>
              <a:t> Tools, on the </a:t>
            </a:r>
            <a:r>
              <a:rPr lang="en-US" sz="1200" b="1" baseline="0" dirty="0" smtClean="0"/>
              <a:t>Format</a:t>
            </a:r>
            <a:r>
              <a:rPr lang="en-US" sz="1200" b="0" baseline="0" dirty="0" smtClean="0"/>
              <a:t> tab, in the </a:t>
            </a:r>
            <a:r>
              <a:rPr lang="en-US" sz="1200" b="1" baseline="0" dirty="0" smtClean="0"/>
              <a:t>Arrange</a:t>
            </a:r>
            <a:r>
              <a:rPr lang="en-US" sz="1200" b="0" baseline="0" dirty="0" smtClean="0"/>
              <a:t> group, do the following:</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Align to Slide</a:t>
            </a:r>
            <a:r>
              <a:rPr lang="en-US" sz="1200" kern="1200" baseline="0" dirty="0" smtClean="0">
                <a:solidFill>
                  <a:schemeClr val="tx1"/>
                </a:solidFill>
                <a:latin typeface="+mn-lt"/>
                <a:ea typeface="+mn-ea"/>
                <a:cs typeface="+mn-cs"/>
              </a:rPr>
              <a:t>.</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baseline="0" dirty="0" smtClean="0">
                <a:solidFill>
                  <a:schemeClr val="tx1"/>
                </a:solidFill>
                <a:latin typeface="+mn-lt"/>
                <a:ea typeface="+mn-ea"/>
                <a:cs typeface="+mn-cs"/>
              </a:rPr>
              <a:t>Click </a:t>
            </a:r>
            <a:r>
              <a:rPr lang="en-US" sz="1200" b="1" kern="1200" baseline="0" dirty="0" smtClean="0">
                <a:solidFill>
                  <a:schemeClr val="tx1"/>
                </a:solidFill>
                <a:latin typeface="+mn-lt"/>
                <a:ea typeface="+mn-ea"/>
                <a:cs typeface="+mn-cs"/>
              </a:rPr>
              <a:t>Align</a:t>
            </a:r>
            <a:r>
              <a:rPr lang="en-US" sz="1200" kern="1200" baseline="0" dirty="0" smtClean="0">
                <a:solidFill>
                  <a:schemeClr val="tx1"/>
                </a:solidFill>
                <a:latin typeface="+mn-lt"/>
                <a:ea typeface="+mn-ea"/>
                <a:cs typeface="+mn-cs"/>
              </a:rPr>
              <a:t>, and then click </a:t>
            </a:r>
            <a:r>
              <a:rPr lang="en-US" sz="1200" b="1" kern="1200" baseline="0" dirty="0" smtClean="0">
                <a:solidFill>
                  <a:schemeClr val="tx1"/>
                </a:solidFill>
                <a:latin typeface="+mn-lt"/>
                <a:ea typeface="+mn-ea"/>
                <a:cs typeface="+mn-cs"/>
              </a:rPr>
              <a:t>Distribute Horizontally</a:t>
            </a:r>
            <a:r>
              <a:rPr lang="en-US" sz="1200" kern="1200" baseline="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text in the duplicate text boxes, click in each text box and edit the text (this example uses months of the year).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change the color of a text box, select the text in the text box, and then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click the arrow next to </a:t>
            </a:r>
            <a:r>
              <a:rPr lang="en-US" sz="1200" b="1" baseline="0" dirty="0" smtClean="0"/>
              <a:t>Font Color</a:t>
            </a:r>
            <a:r>
              <a:rPr lang="en-US" sz="1200" b="0" baseline="0" dirty="0" smtClean="0"/>
              <a:t>, and then under </a:t>
            </a:r>
            <a:r>
              <a:rPr lang="en-US" sz="1200" b="1" baseline="0" dirty="0" smtClean="0"/>
              <a:t>Theme Colors </a:t>
            </a:r>
            <a:r>
              <a:rPr lang="en-US" sz="1200" b="0" baseline="0" dirty="0" smtClean="0"/>
              <a:t>click </a:t>
            </a:r>
            <a:r>
              <a:rPr lang="en-US" sz="1200" b="1" baseline="0" dirty="0" smtClean="0"/>
              <a:t>White, Background 1 </a:t>
            </a:r>
            <a:r>
              <a:rPr lang="en-US" sz="1200" b="0" baseline="0" dirty="0" smtClean="0"/>
              <a:t>(first row, first option from the left). </a:t>
            </a:r>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baseline="0" dirty="0" smtClean="0"/>
          </a:p>
          <a:p>
            <a:r>
              <a:rPr lang="en-US" sz="1200" dirty="0" smtClean="0"/>
              <a:t>To</a:t>
            </a:r>
            <a:r>
              <a:rPr lang="en-US" sz="1200" baseline="0" dirty="0" smtClean="0"/>
              <a:t> reproduce the vertical line with text effects on this slide, do the following:</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Line</a:t>
            </a:r>
            <a:r>
              <a:rPr lang="en-US" sz="1200" b="0" baseline="0" dirty="0" smtClean="0"/>
              <a:t>, and then, in the slide, draw a line</a:t>
            </a:r>
            <a:r>
              <a:rPr lang="en-US" sz="1200" baseline="0" dirty="0" smtClean="0"/>
              <a:t>.</a:t>
            </a:r>
          </a:p>
          <a:p>
            <a:pPr marL="228600" indent="-228600">
              <a:buFont typeface="+mj-lt"/>
              <a:buAutoNum type="arabicPeriod"/>
            </a:pPr>
            <a:r>
              <a:rPr lang="en-US" sz="1200" baseline="0" dirty="0" smtClean="0"/>
              <a:t>On the Home tab, in the drawing group, click the Format Shape dialog box launcher.</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0" i="0" baseline="0" dirty="0" smtClean="0"/>
              <a:t>In the </a:t>
            </a:r>
            <a:r>
              <a:rPr lang="en-US" sz="1200" b="1" i="0" baseline="0" dirty="0" smtClean="0"/>
              <a:t>Format Shape </a:t>
            </a:r>
            <a:r>
              <a:rPr lang="en-US" sz="1200" b="0" i="0" baseline="0" dirty="0" smtClean="0"/>
              <a:t>dialog box, in the </a:t>
            </a:r>
            <a:r>
              <a:rPr lang="en-US" sz="1200" b="1" i="0" baseline="0" dirty="0" smtClean="0"/>
              <a:t>Size</a:t>
            </a:r>
            <a:r>
              <a:rPr lang="en-US" sz="1200" b="0" i="0" baseline="0" dirty="0" smtClean="0"/>
              <a:t> tab, under </a:t>
            </a:r>
            <a:r>
              <a:rPr lang="en-US" sz="1200" b="1" i="0" baseline="0" dirty="0" smtClean="0"/>
              <a:t>Size and rotate</a:t>
            </a:r>
            <a:r>
              <a:rPr lang="en-US" sz="1200" b="0" i="0" baseline="0" dirty="0" smtClean="0"/>
              <a:t>,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Height: 1.2”</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Width: 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Rotation: 0˚</a:t>
            </a:r>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Style </a:t>
            </a:r>
            <a:r>
              <a:rPr lang="en-US" sz="1200" i="0" baseline="0" dirty="0" smtClean="0"/>
              <a:t>tab, set the </a:t>
            </a:r>
            <a:r>
              <a:rPr lang="en-US" sz="1200" b="1" i="0" baseline="0" dirty="0" smtClean="0"/>
              <a:t>Width</a:t>
            </a:r>
            <a:r>
              <a:rPr lang="en-US" sz="1200" i="0" baseline="0" dirty="0" smtClean="0"/>
              <a:t> to </a:t>
            </a:r>
            <a:r>
              <a:rPr lang="en-US" sz="1200" b="1" i="0" baseline="0" dirty="0" smtClean="0"/>
              <a:t>.75 </a:t>
            </a:r>
            <a:r>
              <a:rPr lang="en-US" sz="1200" b="1" i="0" baseline="0" dirty="0" err="1" smtClean="0"/>
              <a:t>pt</a:t>
            </a:r>
            <a:r>
              <a:rPr lang="en-US" sz="1200" b="0" i="0" baseline="0" dirty="0" smtClean="0"/>
              <a:t> and then, under Arrow settings, set the following values:</a:t>
            </a:r>
          </a:p>
          <a:p>
            <a:pPr marL="685800" lvl="1" indent="-228600">
              <a:buFont typeface="Arial" pitchFamily="34" charset="0"/>
              <a:buChar char="•"/>
            </a:pPr>
            <a:r>
              <a:rPr lang="en-US" sz="1200" b="1" i="0" baseline="0" dirty="0" smtClean="0"/>
              <a:t>Begin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Begin size: </a:t>
            </a:r>
            <a:r>
              <a:rPr lang="en-US" sz="1200" b="1" baseline="0" dirty="0" smtClean="0"/>
              <a:t>Arrow L Size 1 </a:t>
            </a:r>
            <a:r>
              <a:rPr lang="en-US" sz="1200" baseline="0" dirty="0" smtClean="0"/>
              <a:t>(first row, first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type: </a:t>
            </a:r>
            <a:r>
              <a:rPr lang="en-US" sz="1200" b="1" baseline="0" dirty="0" smtClean="0"/>
              <a:t>Oval Arrow </a:t>
            </a:r>
            <a:r>
              <a:rPr lang="en-US" sz="1200" baseline="0" dirty="0" smtClean="0"/>
              <a:t>(second row, third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i="0" baseline="0" dirty="0" smtClean="0"/>
              <a:t>End size: </a:t>
            </a:r>
            <a:r>
              <a:rPr lang="en-US" sz="1200" b="1" baseline="0" dirty="0" smtClean="0"/>
              <a:t>Arrow R Size 1 </a:t>
            </a:r>
            <a:r>
              <a:rPr lang="en-US" sz="1200" baseline="0" dirty="0" smtClean="0"/>
              <a:t>(first row, first option from the left).</a:t>
            </a:r>
            <a:endParaRPr lang="en-US" sz="1200" i="0" baseline="0" dirty="0" smtClean="0"/>
          </a:p>
          <a:p>
            <a:pPr marL="228600" lvl="0" indent="-228600">
              <a:buFont typeface="+mj-lt"/>
              <a:buAutoNum type="arabicPeriod"/>
            </a:pPr>
            <a:r>
              <a:rPr lang="en-US" sz="1200" i="0" baseline="0" dirty="0" smtClean="0"/>
              <a:t>Also in the </a:t>
            </a:r>
            <a:r>
              <a:rPr lang="en-US" sz="1200" b="1" baseline="0" dirty="0" smtClean="0"/>
              <a:t>Format Shape </a:t>
            </a:r>
            <a:r>
              <a:rPr lang="en-US" sz="1200" baseline="0" dirty="0" smtClean="0"/>
              <a:t>dialog box, </a:t>
            </a:r>
            <a:r>
              <a:rPr lang="en-US" sz="1200" i="0" baseline="0" dirty="0" smtClean="0"/>
              <a:t>in the </a:t>
            </a:r>
            <a:r>
              <a:rPr lang="en-US" sz="1200" b="1" i="0" baseline="0" dirty="0" smtClean="0"/>
              <a:t>Line Color </a:t>
            </a:r>
            <a:r>
              <a:rPr lang="en-US" sz="1200" b="0" i="0" baseline="0" dirty="0" smtClean="0"/>
              <a:t>tab</a:t>
            </a:r>
            <a:r>
              <a:rPr lang="en-US" sz="1200" i="0" baseline="0" dirty="0" smtClean="0"/>
              <a:t>, select </a:t>
            </a:r>
            <a:r>
              <a:rPr lang="en-US" sz="1200" b="1" i="0" baseline="0" dirty="0" smtClean="0"/>
              <a:t>Solid line</a:t>
            </a:r>
            <a:r>
              <a:rPr lang="en-US" sz="1200" i="0" baseline="0" dirty="0" smtClean="0"/>
              <a:t>, and then set the </a:t>
            </a:r>
            <a:r>
              <a:rPr lang="en-US" sz="1200" b="1" i="0" baseline="0" dirty="0" smtClean="0"/>
              <a:t>Color</a:t>
            </a:r>
            <a:r>
              <a:rPr lang="en-US" sz="1200" i="0" baseline="0" dirty="0" smtClean="0"/>
              <a:t> option  to </a:t>
            </a:r>
            <a:r>
              <a:rPr lang="en-US" sz="1200" b="1" baseline="0" dirty="0" smtClean="0"/>
              <a:t>White, Background 1, Darker 25% </a:t>
            </a:r>
            <a:r>
              <a:rPr lang="en-US" sz="1200" baseline="0" dirty="0" smtClean="0"/>
              <a:t>(fourth row, first option from the left).</a:t>
            </a:r>
          </a:p>
          <a:p>
            <a:pPr marL="228600" lvl="0" indent="-228600">
              <a:buFont typeface="+mj-lt"/>
              <a:buAutoNum type="arabicPeriod"/>
            </a:pPr>
            <a:r>
              <a:rPr lang="en-US" sz="1200" baseline="0" dirty="0" smtClean="0"/>
              <a:t>Close the </a:t>
            </a:r>
            <a:r>
              <a:rPr lang="en-US" sz="1200" b="1" baseline="0" dirty="0" smtClean="0"/>
              <a:t>Format Shape </a:t>
            </a:r>
            <a:r>
              <a:rPr lang="en-US" sz="1200" baseline="0" dirty="0" smtClean="0"/>
              <a:t>dialog box.</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Clipboard</a:t>
            </a:r>
            <a:r>
              <a:rPr lang="en-US" sz="1200" baseline="0" dirty="0" smtClean="0"/>
              <a:t> group, click the arrow under </a:t>
            </a:r>
            <a:r>
              <a:rPr lang="en-US" sz="1200" b="1" baseline="0" dirty="0" smtClean="0"/>
              <a:t>Copy</a:t>
            </a:r>
            <a:r>
              <a:rPr lang="en-US" sz="1200" baseline="0" dirty="0" smtClean="0"/>
              <a:t>, and then click </a:t>
            </a:r>
            <a:r>
              <a:rPr lang="en-US" sz="1200" b="1" baseline="0" dirty="0" smtClean="0"/>
              <a:t>Duplicate</a:t>
            </a:r>
            <a:r>
              <a:rPr lang="en-US" sz="1200" baseline="0" dirty="0" smtClean="0"/>
              <a:t>. </a:t>
            </a:r>
          </a:p>
          <a:p>
            <a:pPr marL="228600" indent="-228600">
              <a:buFont typeface="+mj-lt"/>
              <a:buAutoNum type="arabicPeriod"/>
            </a:pPr>
            <a:r>
              <a:rPr lang="en-US" sz="1200" baseline="0" dirty="0" smtClean="0"/>
              <a:t>Select the duplicate line. Under </a:t>
            </a:r>
            <a:r>
              <a:rPr lang="en-US" sz="1200" b="1" baseline="0" dirty="0" smtClean="0"/>
              <a:t>Drawing Tools</a:t>
            </a:r>
            <a:r>
              <a:rPr lang="en-US" sz="1200" baseline="0" dirty="0" smtClean="0"/>
              <a:t>, on the </a:t>
            </a:r>
            <a:r>
              <a:rPr lang="en-US" sz="1200" b="1" baseline="0" dirty="0" smtClean="0"/>
              <a:t>Format</a:t>
            </a:r>
            <a:r>
              <a:rPr lang="en-US" sz="1200" baseline="0" dirty="0" smtClean="0"/>
              <a:t> tab, in the </a:t>
            </a:r>
            <a:r>
              <a:rPr lang="en-US" sz="1200" b="1" baseline="0" dirty="0" smtClean="0"/>
              <a:t>Size</a:t>
            </a:r>
            <a:r>
              <a:rPr lang="en-US" sz="1200" baseline="0" dirty="0" smtClean="0"/>
              <a:t> group, in the </a:t>
            </a:r>
            <a:r>
              <a:rPr lang="en-US" sz="1200" b="1" baseline="0" dirty="0" smtClean="0"/>
              <a:t>Shape Height </a:t>
            </a:r>
            <a:r>
              <a:rPr lang="en-US" sz="1200" baseline="0" dirty="0" smtClean="0"/>
              <a:t>box, enter </a:t>
            </a:r>
            <a:r>
              <a:rPr lang="en-US" sz="1200" b="1" baseline="0" dirty="0" smtClean="0"/>
              <a:t>2.6”</a:t>
            </a:r>
            <a:r>
              <a:rPr lang="en-US" sz="1200" baseline="0" dirty="0" smtClean="0"/>
              <a:t>.</a:t>
            </a:r>
          </a:p>
          <a:p>
            <a:pPr marL="228600" indent="-228600">
              <a:buFont typeface="+mj-lt"/>
              <a:buAutoNum type="arabicPeriod"/>
            </a:pPr>
            <a:r>
              <a:rPr lang="en-US" sz="1200" baseline="0" dirty="0" smtClean="0"/>
              <a:t>Press and hold SHIFT and select both lines. On the </a:t>
            </a:r>
            <a:r>
              <a:rPr lang="en-US" sz="1200" b="1" baseline="0" dirty="0" smtClean="0"/>
              <a:t>Format</a:t>
            </a:r>
            <a:r>
              <a:rPr lang="en-US" sz="1200" baseline="0" dirty="0" smtClean="0"/>
              <a:t> 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Top</a:t>
            </a:r>
            <a:r>
              <a:rPr lang="en-US" sz="1200" baseline="0" dirty="0" smtClean="0"/>
              <a:t>.</a:t>
            </a:r>
          </a:p>
          <a:p>
            <a:pPr marL="228600" indent="-228600">
              <a:buFont typeface="+mj-lt"/>
              <a:buAutoNum type="arabicPeriod"/>
            </a:pPr>
            <a:r>
              <a:rPr lang="en-US" sz="1200" baseline="0" dirty="0" smtClean="0"/>
              <a:t>Drag both lines together on the slide to position them under one of the timeline month labels. </a:t>
            </a:r>
          </a:p>
          <a:p>
            <a:pPr marL="228600" indent="-228600">
              <a:buFont typeface="+mj-lt"/>
              <a:buAutoNum type="arabicPeriod"/>
            </a:pPr>
            <a:r>
              <a:rPr lang="en-US" sz="1200" baseline="0" dirty="0" smtClean="0"/>
              <a:t>Press and hold SHIFT and select both lines and the text box they are under. On the </a:t>
            </a:r>
            <a:r>
              <a:rPr lang="en-US" sz="1200" b="1" baseline="0" dirty="0" smtClean="0"/>
              <a:t>Format </a:t>
            </a:r>
            <a:r>
              <a:rPr lang="en-US" sz="1200" baseline="0" dirty="0" smtClean="0"/>
              <a:t>tab, in the </a:t>
            </a:r>
            <a:r>
              <a:rPr lang="en-US" sz="1200" b="1" baseline="0" dirty="0" smtClean="0"/>
              <a:t>Arrange </a:t>
            </a:r>
            <a:r>
              <a:rPr lang="en-US" sz="1200" baseline="0" dirty="0" smtClean="0"/>
              <a:t>group, do the following:</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Selected Objects</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Align</a:t>
            </a:r>
            <a:r>
              <a:rPr lang="en-US" sz="1200" baseline="0" dirty="0" smtClean="0"/>
              <a:t>, and then click </a:t>
            </a:r>
            <a:r>
              <a:rPr lang="en-US" sz="1200" b="1" baseline="0" dirty="0" smtClean="0"/>
              <a:t>Align Center</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Create the subtext boxes: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dirty="0" smtClean="0"/>
              <a:t>On</a:t>
            </a:r>
            <a:r>
              <a:rPr lang="en-US" sz="1200" i="0" baseline="0" dirty="0" smtClean="0"/>
              <a:t> the </a:t>
            </a:r>
            <a:r>
              <a:rPr lang="en-US" sz="1200" b="1" i="0" baseline="0" dirty="0" smtClean="0"/>
              <a:t>Insert</a:t>
            </a:r>
            <a:r>
              <a:rPr lang="en-US" sz="1200" i="0" baseline="0" dirty="0" smtClean="0"/>
              <a:t> tab, in the </a:t>
            </a:r>
            <a:r>
              <a:rPr lang="en-US" sz="1200" b="1" i="0" baseline="0" dirty="0" smtClean="0"/>
              <a:t>Text</a:t>
            </a:r>
            <a:r>
              <a:rPr lang="en-US" sz="1200" i="0" baseline="0" dirty="0" smtClean="0"/>
              <a:t> group, click </a:t>
            </a:r>
            <a:r>
              <a:rPr lang="en-US" sz="1200" b="1" i="0" baseline="0" dirty="0" smtClean="0"/>
              <a:t>Text Box</a:t>
            </a:r>
            <a:r>
              <a:rPr lang="en-US" sz="1200" i="0" baseline="0" dirty="0" smtClean="0"/>
              <a:t>, and then on the slide, drag to draw the text box.</a:t>
            </a:r>
          </a:p>
          <a:p>
            <a:pPr marL="685800" lvl="1" indent="-228600">
              <a:buFont typeface="+mj-lt"/>
              <a:buAutoNum type="arabicPeriod"/>
            </a:pPr>
            <a:r>
              <a:rPr lang="en-US" sz="1200" kern="1200" dirty="0" smtClean="0">
                <a:solidFill>
                  <a:schemeClr val="tx1"/>
                </a:solidFill>
                <a:effectLst/>
                <a:latin typeface="+mn-lt"/>
                <a:ea typeface="+mn-ea"/>
                <a:cs typeface="+mn-cs"/>
              </a:rPr>
              <a:t>Type the text you want to appear in the text box, and then select the text. Format the text in the textbox using the following steps:</a:t>
            </a:r>
          </a:p>
          <a:p>
            <a:pPr marL="1143000" lvl="2" indent="-228600">
              <a:buFont typeface="Arial" pitchFamily="34" charset="0"/>
              <a:buChar char="•"/>
            </a:pP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Home</a:t>
            </a:r>
            <a:r>
              <a:rPr lang="en-US" sz="1200" kern="1200" dirty="0" smtClean="0">
                <a:solidFill>
                  <a:schemeClr val="tx1"/>
                </a:solidFill>
                <a:effectLst/>
                <a:latin typeface="+mn-lt"/>
                <a:ea typeface="+mn-ea"/>
                <a:cs typeface="+mn-cs"/>
              </a:rPr>
              <a:t> tab, in the </a:t>
            </a:r>
            <a:r>
              <a:rPr lang="en-US" sz="1200" b="1" kern="1200" dirty="0" smtClean="0">
                <a:solidFill>
                  <a:schemeClr val="tx1"/>
                </a:solidFill>
                <a:effectLst/>
                <a:latin typeface="+mn-lt"/>
                <a:ea typeface="+mn-ea"/>
                <a:cs typeface="+mn-cs"/>
              </a:rPr>
              <a:t>Font</a:t>
            </a:r>
            <a:r>
              <a:rPr lang="en-US" sz="1200" kern="1200" dirty="0" smtClean="0">
                <a:solidFill>
                  <a:schemeClr val="tx1"/>
                </a:solidFill>
                <a:effectLst/>
                <a:latin typeface="+mn-lt"/>
                <a:ea typeface="+mn-ea"/>
                <a:cs typeface="+mn-cs"/>
              </a:rPr>
              <a:t> group, choose the </a:t>
            </a:r>
            <a:r>
              <a:rPr lang="en-US" sz="1200" b="1" kern="1200" dirty="0" smtClean="0">
                <a:solidFill>
                  <a:schemeClr val="tx1"/>
                </a:solidFill>
                <a:effectLst/>
                <a:latin typeface="+mn-lt"/>
                <a:ea typeface="+mn-ea"/>
                <a:cs typeface="+mn-cs"/>
              </a:rPr>
              <a:t>Gill Sans MT </a:t>
            </a:r>
            <a:r>
              <a:rPr lang="en-US" sz="1200" kern="1200" dirty="0" smtClean="0">
                <a:solidFill>
                  <a:schemeClr val="tx1"/>
                </a:solidFill>
                <a:effectLst/>
                <a:latin typeface="+mn-lt"/>
                <a:ea typeface="+mn-ea"/>
                <a:cs typeface="+mn-cs"/>
              </a:rPr>
              <a:t>font and a font size of </a:t>
            </a:r>
            <a:r>
              <a:rPr lang="en-US" sz="1200" b="1" kern="1200" dirty="0" smtClean="0">
                <a:solidFill>
                  <a:schemeClr val="tx1"/>
                </a:solidFill>
                <a:effectLst/>
                <a:latin typeface="+mn-lt"/>
                <a:ea typeface="+mn-ea"/>
                <a:cs typeface="+mn-cs"/>
              </a:rPr>
              <a:t>20</a:t>
            </a:r>
            <a:r>
              <a:rPr lang="en-US" sz="1200" kern="1200" dirty="0" smtClean="0">
                <a:solidFill>
                  <a:schemeClr val="tx1"/>
                </a:solidFill>
                <a:effectLst/>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Click the arrow next to </a:t>
            </a:r>
            <a:r>
              <a:rPr lang="en-US" sz="1200" b="1" kern="1200" dirty="0" smtClean="0">
                <a:solidFill>
                  <a:schemeClr val="tx1"/>
                </a:solidFill>
                <a:effectLst/>
                <a:latin typeface="+mn-lt"/>
                <a:ea typeface="+mn-ea"/>
                <a:cs typeface="+mn-cs"/>
              </a:rPr>
              <a:t>Font Color</a:t>
            </a:r>
            <a:r>
              <a:rPr lang="en-US" sz="1200" kern="1200" dirty="0" smtClean="0">
                <a:solidFill>
                  <a:schemeClr val="tx1"/>
                </a:solidFill>
                <a:effectLst/>
                <a:latin typeface="+mn-lt"/>
                <a:ea typeface="+mn-ea"/>
                <a:cs typeface="+mn-cs"/>
              </a:rPr>
              <a:t>, and then under </a:t>
            </a:r>
            <a:r>
              <a:rPr lang="en-US" sz="1200" b="1" kern="1200" dirty="0" smtClean="0">
                <a:solidFill>
                  <a:schemeClr val="tx1"/>
                </a:solidFill>
                <a:effectLst/>
                <a:latin typeface="+mn-lt"/>
                <a:ea typeface="+mn-ea"/>
                <a:cs typeface="+mn-cs"/>
              </a:rPr>
              <a:t>Theme Colors </a:t>
            </a:r>
            <a:r>
              <a:rPr lang="en-US" sz="1200" kern="1200" dirty="0" smtClean="0">
                <a:solidFill>
                  <a:schemeClr val="tx1"/>
                </a:solidFill>
                <a:effectLst/>
                <a:latin typeface="+mn-lt"/>
                <a:ea typeface="+mn-ea"/>
                <a:cs typeface="+mn-cs"/>
              </a:rPr>
              <a:t>click </a:t>
            </a:r>
            <a:r>
              <a:rPr lang="en-US" sz="1200" b="1" i="0" baseline="0" dirty="0" smtClean="0"/>
              <a:t>White, Background 1 </a:t>
            </a:r>
            <a:r>
              <a:rPr lang="en-US" sz="1200" i="0" baseline="0" dirty="0" smtClean="0"/>
              <a:t>(first row, first option from the left).</a:t>
            </a:r>
            <a:r>
              <a:rPr lang="en-US" sz="1200" kern="1200" dirty="0" smtClean="0">
                <a:solidFill>
                  <a:schemeClr val="tx1"/>
                </a:solidFill>
                <a:effectLst/>
                <a:latin typeface="+mn-lt"/>
                <a:ea typeface="+mn-ea"/>
                <a:cs typeface="+mn-cs"/>
              </a:rPr>
              <a:t> </a:t>
            </a:r>
          </a:p>
          <a:p>
            <a:pPr marL="1143000" lvl="2" indent="-228600">
              <a:buFont typeface="Arial"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Paragraph</a:t>
            </a:r>
            <a:r>
              <a:rPr lang="en-US" sz="1200" kern="1200" dirty="0" smtClean="0">
                <a:solidFill>
                  <a:schemeClr val="tx1"/>
                </a:solidFill>
                <a:effectLst/>
                <a:latin typeface="+mn-lt"/>
                <a:ea typeface="+mn-ea"/>
                <a:cs typeface="+mn-cs"/>
              </a:rPr>
              <a:t> group, click </a:t>
            </a:r>
            <a:r>
              <a:rPr lang="en-US" sz="1200" b="1" kern="1200" dirty="0" smtClean="0">
                <a:solidFill>
                  <a:schemeClr val="tx1"/>
                </a:solidFill>
                <a:effectLst/>
                <a:latin typeface="+mn-lt"/>
                <a:ea typeface="+mn-ea"/>
                <a:cs typeface="+mn-cs"/>
              </a:rPr>
              <a:t>Align Text Left</a:t>
            </a:r>
            <a:r>
              <a:rPr lang="en-US" sz="1200" kern="1200" dirty="0" smtClean="0">
                <a:solidFill>
                  <a:schemeClr val="tx1"/>
                </a:solidFill>
                <a:effectLst/>
                <a:latin typeface="+mn-lt"/>
                <a:ea typeface="+mn-ea"/>
                <a:cs typeface="+mn-cs"/>
              </a:rPr>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On the </a:t>
            </a:r>
            <a:r>
              <a:rPr lang="en-US" sz="1200" b="1" i="0" baseline="0" dirty="0" smtClean="0"/>
              <a:t>Home</a:t>
            </a:r>
            <a:r>
              <a:rPr lang="en-US" sz="1200" i="0" baseline="0" dirty="0" smtClean="0"/>
              <a:t> tab, in the </a:t>
            </a:r>
            <a:r>
              <a:rPr lang="en-US" sz="1200" b="1" i="0" baseline="0" dirty="0" smtClean="0"/>
              <a:t>Paragraph</a:t>
            </a:r>
            <a:r>
              <a:rPr lang="en-US" sz="1200" i="0" baseline="0" dirty="0" smtClean="0"/>
              <a:t> group, click </a:t>
            </a:r>
            <a:r>
              <a:rPr lang="en-US" sz="1200" b="1" i="0" baseline="0" dirty="0" smtClean="0"/>
              <a:t>Align Text Left</a:t>
            </a:r>
            <a:r>
              <a:rPr lang="en-US" sz="1200" i="0" baseline="0" dirty="0" smtClean="0"/>
              <a:t> to align the text left in the text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drag the text box to position it to the right of the vertical line. </a:t>
            </a:r>
          </a:p>
          <a:p>
            <a:pPr marL="228600" indent="-228600">
              <a:buFont typeface="+mj-lt"/>
              <a:buAutoNum type="arabicPeriod"/>
            </a:pPr>
            <a:endParaRPr lang="en-US" sz="1200" dirty="0" smtClean="0"/>
          </a:p>
          <a:p>
            <a:endParaRPr lang="en-US" sz="1200" dirty="0" smtClean="0"/>
          </a:p>
          <a:p>
            <a:r>
              <a:rPr lang="en-US" sz="1200" dirty="0" smtClean="0"/>
              <a:t>To</a:t>
            </a:r>
            <a:r>
              <a:rPr lang="en-US" sz="1200" baseline="0" dirty="0" smtClean="0"/>
              <a:t> reproduce the background on this slide, do the following:</a:t>
            </a:r>
            <a:endParaRPr lang="en-US" sz="1200" dirty="0" smtClean="0"/>
          </a:p>
          <a:p>
            <a:pPr marL="228600" marR="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kern="1200" dirty="0" smtClean="0">
                <a:solidFill>
                  <a:schemeClr val="tx1"/>
                </a:solidFill>
                <a:latin typeface="+mn-lt"/>
                <a:ea typeface="+mn-ea"/>
                <a:cs typeface="+mn-cs"/>
              </a:rPr>
              <a:t>Right-click the slide background</a:t>
            </a:r>
            <a:r>
              <a:rPr lang="en-US" sz="1200" kern="1200" baseline="0" dirty="0" smtClean="0">
                <a:solidFill>
                  <a:schemeClr val="tx1"/>
                </a:solidFill>
                <a:latin typeface="+mn-lt"/>
                <a:ea typeface="+mn-ea"/>
                <a:cs typeface="+mn-cs"/>
              </a:rPr>
              <a:t> area</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then 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Format Background</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a:t>
            </a:r>
            <a:r>
              <a:rPr lang="en-US" sz="120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in the left pane, select </a:t>
            </a:r>
            <a:r>
              <a:rPr lang="en-US" sz="1200" b="1" kern="1200" baseline="0" dirty="0" smtClean="0">
                <a:solidFill>
                  <a:schemeClr val="tx1"/>
                </a:solidFill>
                <a:latin typeface="+mn-lt"/>
                <a:ea typeface="+mn-ea"/>
                <a:cs typeface="+mn-cs"/>
              </a:rPr>
              <a:t>Gradient fill</a:t>
            </a:r>
            <a:r>
              <a:rPr lang="en-US" sz="1200" b="0" kern="1200" baseline="0" dirty="0" smtClean="0">
                <a:solidFill>
                  <a:schemeClr val="tx1"/>
                </a:solidFill>
                <a:latin typeface="+mn-lt"/>
                <a:ea typeface="+mn-ea"/>
                <a:cs typeface="+mn-cs"/>
              </a:rPr>
              <a:t> in the </a:t>
            </a:r>
            <a:r>
              <a:rPr lang="en-US" sz="1200" b="1" kern="1200" baseline="0" dirty="0" smtClean="0">
                <a:solidFill>
                  <a:schemeClr val="tx1"/>
                </a:solidFill>
                <a:latin typeface="+mn-lt"/>
                <a:ea typeface="+mn-ea"/>
                <a:cs typeface="+mn-cs"/>
              </a:rPr>
              <a:t>Fill</a:t>
            </a:r>
            <a:r>
              <a:rPr lang="en-US" sz="1200" b="0" kern="1200" baseline="0" dirty="0" smtClean="0">
                <a:solidFill>
                  <a:schemeClr val="tx1"/>
                </a:solidFill>
                <a:latin typeface="+mn-lt"/>
                <a:ea typeface="+mn-ea"/>
                <a:cs typeface="+mn-cs"/>
              </a:rPr>
              <a:t> pane, and then set the following values:</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Type:</a:t>
            </a:r>
            <a:r>
              <a:rPr lang="en-US" sz="1200" b="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Linear</a:t>
            </a:r>
            <a:endParaRPr lang="en-US" sz="1200" b="0" kern="1200" baseline="0" dirty="0" smtClean="0">
              <a:solidFill>
                <a:schemeClr val="tx1"/>
              </a:solidFill>
              <a:latin typeface="+mn-lt"/>
              <a:ea typeface="+mn-ea"/>
              <a:cs typeface="+mn-cs"/>
            </a:endParaRP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Direction:</a:t>
            </a:r>
            <a:r>
              <a:rPr lang="en-US" sz="1200" b="0" baseline="0" dirty="0" smtClean="0"/>
              <a:t> </a:t>
            </a:r>
            <a:r>
              <a:rPr lang="en-US" sz="1200" b="1" kern="1200" baseline="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kern="1200" baseline="0" dirty="0" smtClean="0">
                <a:solidFill>
                  <a:schemeClr val="tx1"/>
                </a:solidFill>
                <a:latin typeface="+mn-lt"/>
                <a:ea typeface="+mn-ea"/>
                <a:cs typeface="+mn-cs"/>
              </a:rPr>
              <a:t>Angle: 90˚</a:t>
            </a:r>
          </a:p>
          <a:p>
            <a:pPr marL="685800" marR="0" lvl="1"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0" kern="1200" baseline="0" dirty="0" smtClean="0">
                <a:solidFill>
                  <a:schemeClr val="tx1"/>
                </a:solidFill>
                <a:latin typeface="+mn-lt"/>
                <a:ea typeface="+mn-ea"/>
                <a:cs typeface="+mn-cs"/>
              </a:rPr>
              <a:t>Under </a:t>
            </a:r>
            <a:r>
              <a:rPr lang="en-US" sz="1200" b="1" kern="1200" baseline="0" dirty="0" smtClean="0">
                <a:solidFill>
                  <a:schemeClr val="tx1"/>
                </a:solidFill>
                <a:latin typeface="+mn-lt"/>
                <a:ea typeface="+mn-ea"/>
                <a:cs typeface="+mn-cs"/>
              </a:rPr>
              <a:t>Gradient stops</a:t>
            </a:r>
            <a:r>
              <a:rPr lang="en-US" sz="1200" b="0" kern="1200" baseline="0" dirty="0" smtClean="0">
                <a:solidFill>
                  <a:schemeClr val="tx1"/>
                </a:solidFill>
                <a:latin typeface="+mn-lt"/>
                <a:ea typeface="+mn-ea"/>
                <a:cs typeface="+mn-cs"/>
              </a:rPr>
              <a:t>, click </a:t>
            </a:r>
            <a:r>
              <a:rPr lang="en-US" sz="1200" b="1" kern="1200" baseline="0" dirty="0" smtClean="0">
                <a:solidFill>
                  <a:schemeClr val="tx1"/>
                </a:solidFill>
                <a:latin typeface="+mn-lt"/>
                <a:ea typeface="+mn-ea"/>
                <a:cs typeface="+mn-cs"/>
              </a:rPr>
              <a:t>Add</a:t>
            </a:r>
            <a:r>
              <a:rPr lang="en-US" sz="1200" b="0" kern="1200" baseline="0" dirty="0" smtClean="0">
                <a:solidFill>
                  <a:schemeClr val="tx1"/>
                </a:solidFill>
                <a:latin typeface="+mn-lt"/>
                <a:ea typeface="+mn-ea"/>
                <a:cs typeface="+mn-cs"/>
              </a:rPr>
              <a:t> or </a:t>
            </a:r>
            <a:r>
              <a:rPr lang="en-US" sz="1200" b="1" kern="1200" baseline="0" dirty="0" smtClean="0">
                <a:solidFill>
                  <a:schemeClr val="tx1"/>
                </a:solidFill>
                <a:latin typeface="+mn-lt"/>
                <a:ea typeface="+mn-ea"/>
                <a:cs typeface="+mn-cs"/>
              </a:rPr>
              <a:t>Remove</a:t>
            </a:r>
            <a:r>
              <a:rPr lang="en-US" sz="1200" b="0" kern="1200" baseline="0" dirty="0" smtClean="0">
                <a:solidFill>
                  <a:schemeClr val="tx1"/>
                </a:solidFill>
                <a:latin typeface="+mn-lt"/>
                <a:ea typeface="+mn-ea"/>
                <a:cs typeface="+mn-cs"/>
              </a:rPr>
              <a:t> until two stops appear on the slider.</a:t>
            </a:r>
          </a:p>
          <a:p>
            <a:pPr marL="228600" marR="0" lvl="0"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dirty="0" smtClean="0"/>
              <a:t>Also under </a:t>
            </a:r>
            <a:r>
              <a:rPr lang="en-US" sz="1200" b="1" dirty="0" smtClean="0"/>
              <a:t>Gradient stops</a:t>
            </a:r>
            <a:r>
              <a:rPr lang="en-US" sz="1200" dirty="0" smtClean="0"/>
              <a:t>, customize the gradient stops that you added as follows:</a:t>
            </a:r>
          </a:p>
          <a:p>
            <a:pPr marL="685800" lvl="1" indent="-228600">
              <a:buFont typeface="Arial" pitchFamily="34" charset="0"/>
              <a:buChar char="•"/>
              <a:defRPr/>
            </a:pPr>
            <a:r>
              <a:rPr lang="en-US" sz="1200" dirty="0" smtClean="0"/>
              <a:t>Select the first stop,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50%</a:t>
            </a:r>
          </a:p>
          <a:p>
            <a:pPr marL="1143000" lvl="2" indent="-228600">
              <a:buFont typeface="Arial" pitchFamily="34" charset="0"/>
              <a:buChar char="•"/>
              <a:defRPr/>
            </a:pPr>
            <a:r>
              <a:rPr lang="en-US" sz="1200" b="1" dirty="0" smtClean="0"/>
              <a:t>Color: Black, Text 1</a:t>
            </a:r>
            <a:r>
              <a:rPr lang="en-US" sz="1200" b="1" baseline="0" dirty="0" smtClean="0"/>
              <a:t> </a:t>
            </a:r>
            <a:r>
              <a:rPr lang="en-US" sz="1200" b="0" dirty="0" smtClean="0"/>
              <a:t>(first row, second option from the left</a:t>
            </a:r>
            <a:r>
              <a:rPr lang="en-US" sz="1200" b="0" baseline="0" dirty="0" smtClean="0"/>
              <a:t>).</a:t>
            </a:r>
          </a:p>
          <a:p>
            <a:pPr marL="685800" lvl="1" indent="-228600">
              <a:buFont typeface="Arial" pitchFamily="34" charset="0"/>
              <a:buChar char="•"/>
              <a:defRPr/>
            </a:pPr>
            <a:r>
              <a:rPr lang="en-US" sz="1200" dirty="0" smtClean="0"/>
              <a:t>Select </a:t>
            </a:r>
            <a:r>
              <a:rPr lang="en-US" sz="1200" b="0" dirty="0" smtClean="0"/>
              <a:t>the second stop</a:t>
            </a:r>
            <a:r>
              <a:rPr lang="en-US" sz="1200" dirty="0" smtClean="0"/>
              <a:t>, and then set the following values:</a:t>
            </a:r>
          </a:p>
          <a:p>
            <a:pPr marL="1143000" marR="0" lvl="2" indent="-228600" algn="l" defTabSz="914400" rtl="0" eaLnBrk="1" fontAlgn="auto" latinLnBrk="0" hangingPunct="1">
              <a:lnSpc>
                <a:spcPct val="90000"/>
              </a:lnSpc>
              <a:spcBef>
                <a:spcPts val="0"/>
              </a:spcBef>
              <a:spcAft>
                <a:spcPts val="600"/>
              </a:spcAft>
              <a:buClrTx/>
              <a:buSzTx/>
              <a:buFont typeface="Arial" pitchFamily="34" charset="0"/>
              <a:buChar char="•"/>
              <a:tabLst/>
              <a:defRPr/>
            </a:pPr>
            <a:r>
              <a:rPr lang="en-US" sz="1200" b="1" dirty="0" smtClean="0"/>
              <a:t>Position: </a:t>
            </a:r>
            <a:r>
              <a:rPr lang="en-US" sz="1200" b="1" baseline="0" dirty="0" smtClean="0"/>
              <a:t>99</a:t>
            </a:r>
            <a:r>
              <a:rPr lang="en-US" sz="1200" b="1" dirty="0" smtClean="0"/>
              <a:t>%</a:t>
            </a:r>
            <a:r>
              <a:rPr lang="en-US" sz="1200" dirty="0" smtClean="0"/>
              <a:t>.</a:t>
            </a:r>
          </a:p>
          <a:p>
            <a:pPr marL="1143000" lvl="2" indent="-228600">
              <a:buFont typeface="Arial" pitchFamily="34" charset="0"/>
              <a:buChar char="•"/>
              <a:defRPr/>
            </a:pPr>
            <a:r>
              <a:rPr lang="en-US" sz="1200" b="1" dirty="0" smtClean="0"/>
              <a:t>Color:</a:t>
            </a:r>
            <a:r>
              <a:rPr lang="en-US" sz="1200" dirty="0" smtClean="0"/>
              <a:t> </a:t>
            </a:r>
            <a:r>
              <a:rPr lang="en-US" sz="1200" b="1" dirty="0" smtClean="0"/>
              <a:t>Black,</a:t>
            </a:r>
            <a:r>
              <a:rPr lang="en-US" sz="1200" b="1" baseline="0" dirty="0" smtClean="0"/>
              <a:t> Text 1, Lighter 35% </a:t>
            </a:r>
            <a:r>
              <a:rPr lang="en-US" sz="1200" b="0" dirty="0" smtClean="0"/>
              <a:t>(third row, second option from the left</a:t>
            </a:r>
            <a:r>
              <a:rPr lang="en-US" sz="1200" b="0" baseline="0" dirty="0" smtClean="0"/>
              <a:t>).</a:t>
            </a:r>
            <a:endParaRPr lang="en-US" sz="1200" b="0" dirty="0" smtClean="0"/>
          </a:p>
          <a:p>
            <a:endParaRPr lang="en-US" sz="1400"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56974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80035A-FD80-46DF-89C3-C164B8E26758}" type="datetimeFigureOut">
              <a:rPr lang="en-US" smtClean="0">
                <a:solidFill>
                  <a:prstClr val="black">
                    <a:tint val="75000"/>
                  </a:prstClr>
                </a:solidFill>
              </a:rPr>
              <a:pPr/>
              <a:t>12/8/2014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46CEB0F-6F70-4883-991C-25F76AF394E3}"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12/8/2014</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4703134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99000">
              <a:schemeClr val="tx1">
                <a:lumMod val="65000"/>
                <a:lumOff val="35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24744"/>
            <a:ext cx="6410325" cy="3009900"/>
          </a:xfrm>
          <a:prstGeom prst="rect">
            <a:avLst/>
          </a:prstGeom>
          <a:ln>
            <a:noFill/>
          </a:ln>
          <a:effectLst>
            <a:outerShdw blurRad="1193800" dist="381000" dir="2520000" sx="90000" sy="90000" algn="ctr" rotWithShape="0">
              <a:schemeClr val="bg1">
                <a:alpha val="61000"/>
              </a:schemeClr>
            </a:outerShdw>
            <a:reflection blurRad="6350" stA="50000" endA="300" endPos="55500" dist="50800" dir="5400000" sy="-100000" algn="bl" rotWithShape="0"/>
          </a:effectLst>
          <a:scene3d>
            <a:camera prst="perspectiveContrastingLeftFacing" fov="2100000">
              <a:rot lat="673833" lon="1078292" rev="21376888"/>
            </a:camera>
            <a:lightRig rig="threePt" dir="t">
              <a:rot lat="0" lon="0" rev="2700000"/>
            </a:lightRig>
          </a:scene3d>
          <a:sp3d>
            <a:bevelT w="63500" h="50800"/>
          </a:sp3d>
        </p:spPr>
      </p:pic>
    </p:spTree>
    <p:extLst>
      <p:ext uri="{BB962C8B-B14F-4D97-AF65-F5344CB8AC3E}">
        <p14:creationId xmlns:p14="http://schemas.microsoft.com/office/powerpoint/2010/main" val="244757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051" t="12201" r="10100" b="26900"/>
          <a:stretch/>
        </p:blipFill>
        <p:spPr>
          <a:xfrm>
            <a:off x="0" y="-27384"/>
            <a:ext cx="9144000" cy="6887689"/>
          </a:xfrm>
          <a:prstGeom prst="rect">
            <a:avLst/>
          </a:prstGeom>
        </p:spPr>
      </p:pic>
    </p:spTree>
    <p:extLst>
      <p:ext uri="{BB962C8B-B14F-4D97-AF65-F5344CB8AC3E}">
        <p14:creationId xmlns:p14="http://schemas.microsoft.com/office/powerpoint/2010/main" val="82566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977349565"/>
              </p:ext>
            </p:extLst>
          </p:nvPr>
        </p:nvGraphicFramePr>
        <p:xfrm>
          <a:off x="-60266" y="3612608"/>
          <a:ext cx="9240778" cy="3272776"/>
        </p:xfrm>
        <a:graphic>
          <a:graphicData uri="http://schemas.openxmlformats.org/presentationml/2006/ole">
            <mc:AlternateContent xmlns:mc="http://schemas.openxmlformats.org/markup-compatibility/2006">
              <mc:Choice xmlns:v="urn:schemas-microsoft-com:vml" Requires="v">
                <p:oleObj spid="_x0000_s9224" name="Image" r:id="rId4" imgW="16355520" imgH="5790240" progId="Photoshop.Image.15">
                  <p:embed/>
                </p:oleObj>
              </mc:Choice>
              <mc:Fallback>
                <p:oleObj name="Image" r:id="rId4" imgW="16355520" imgH="5790240" progId="Photoshop.Image.15">
                  <p:embed/>
                  <p:pic>
                    <p:nvPicPr>
                      <p:cNvPr id="0" name=""/>
                      <p:cNvPicPr/>
                      <p:nvPr/>
                    </p:nvPicPr>
                    <p:blipFill>
                      <a:blip r:embed="rId5"/>
                      <a:stretch>
                        <a:fillRect/>
                      </a:stretch>
                    </p:blipFill>
                    <p:spPr>
                      <a:xfrm>
                        <a:off x="-60266" y="3612608"/>
                        <a:ext cx="9240778" cy="32727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61584100"/>
              </p:ext>
            </p:extLst>
          </p:nvPr>
        </p:nvGraphicFramePr>
        <p:xfrm>
          <a:off x="-60266" y="-27384"/>
          <a:ext cx="9240778" cy="4353272"/>
        </p:xfrm>
        <a:graphic>
          <a:graphicData uri="http://schemas.openxmlformats.org/presentationml/2006/ole">
            <mc:AlternateContent xmlns:mc="http://schemas.openxmlformats.org/markup-compatibility/2006">
              <mc:Choice xmlns:v="urn:schemas-microsoft-com:vml" Requires="v">
                <p:oleObj spid="_x0000_s9225" name="Image" r:id="rId6" imgW="17091720" imgH="8050680" progId="Photoshop.Image.15">
                  <p:embed/>
                </p:oleObj>
              </mc:Choice>
              <mc:Fallback>
                <p:oleObj name="Image" r:id="rId6" imgW="17091720" imgH="8050680" progId="Photoshop.Image.15">
                  <p:embed/>
                  <p:pic>
                    <p:nvPicPr>
                      <p:cNvPr id="0" name=""/>
                      <p:cNvPicPr/>
                      <p:nvPr/>
                    </p:nvPicPr>
                    <p:blipFill>
                      <a:blip r:embed="rId7"/>
                      <a:stretch>
                        <a:fillRect/>
                      </a:stretch>
                    </p:blipFill>
                    <p:spPr>
                      <a:xfrm>
                        <a:off x="-60266" y="-27384"/>
                        <a:ext cx="9240778" cy="4353272"/>
                      </a:xfrm>
                      <a:prstGeom prst="rect">
                        <a:avLst/>
                      </a:prstGeom>
                    </p:spPr>
                  </p:pic>
                </p:oleObj>
              </mc:Fallback>
            </mc:AlternateContent>
          </a:graphicData>
        </a:graphic>
      </p:graphicFrame>
    </p:spTree>
    <p:extLst>
      <p:ext uri="{BB962C8B-B14F-4D97-AF65-F5344CB8AC3E}">
        <p14:creationId xmlns:p14="http://schemas.microsoft.com/office/powerpoint/2010/main" val="4455049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99000">
              <a:schemeClr val="tx1">
                <a:lumMod val="65000"/>
                <a:lumOff val="35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304787" y="2186618"/>
            <a:ext cx="1342548" cy="461665"/>
          </a:xfrm>
          <a:prstGeom prst="rect">
            <a:avLst/>
          </a:prstGeom>
          <a:noFill/>
        </p:spPr>
        <p:txBody>
          <a:bodyPr wrap="none" rtlCol="0">
            <a:spAutoFit/>
          </a:bodyPr>
          <a:lstStyle/>
          <a:p>
            <a:pPr algn="ctr"/>
            <a:r>
              <a:rPr lang="en-US" sz="2400" dirty="0">
                <a:solidFill>
                  <a:prstClr val="white">
                    <a:lumMod val="65000"/>
                  </a:prstClr>
                </a:solidFill>
                <a:latin typeface="Gill Sans MT Condensed" pitchFamily="34" charset="0"/>
              </a:rPr>
              <a:t>Mario </a:t>
            </a:r>
            <a:r>
              <a:rPr lang="en-US" sz="2400" dirty="0" err="1">
                <a:solidFill>
                  <a:prstClr val="white">
                    <a:lumMod val="65000"/>
                  </a:prstClr>
                </a:solidFill>
                <a:latin typeface="Gill Sans MT Condensed" pitchFamily="34" charset="0"/>
              </a:rPr>
              <a:t>Asanza</a:t>
            </a:r>
            <a:endParaRPr lang="en-US" sz="2400" dirty="0">
              <a:solidFill>
                <a:prstClr val="white">
                  <a:lumMod val="65000"/>
                </a:prstClr>
              </a:solidFill>
              <a:latin typeface="Gill Sans MT Condensed" pitchFamily="34" charset="0"/>
            </a:endParaRPr>
          </a:p>
        </p:txBody>
      </p:sp>
      <p:sp>
        <p:nvSpPr>
          <p:cNvPr id="7" name="TextBox 6"/>
          <p:cNvSpPr txBox="1"/>
          <p:nvPr/>
        </p:nvSpPr>
        <p:spPr>
          <a:xfrm>
            <a:off x="3390346" y="2186619"/>
            <a:ext cx="1522084" cy="461665"/>
          </a:xfrm>
          <a:prstGeom prst="rect">
            <a:avLst/>
          </a:prstGeom>
          <a:noFill/>
        </p:spPr>
        <p:txBody>
          <a:bodyPr wrap="none" rtlCol="0">
            <a:spAutoFit/>
          </a:bodyPr>
          <a:lstStyle/>
          <a:p>
            <a:pPr algn="ctr"/>
            <a:r>
              <a:rPr lang="en-US" sz="2400" dirty="0">
                <a:solidFill>
                  <a:prstClr val="white">
                    <a:lumMod val="65000"/>
                  </a:prstClr>
                </a:solidFill>
                <a:latin typeface="Gill Sans MT Condensed" pitchFamily="34" charset="0"/>
              </a:rPr>
              <a:t>Darwin </a:t>
            </a:r>
            <a:r>
              <a:rPr lang="en-US" sz="2400" dirty="0" err="1" smtClean="0">
                <a:solidFill>
                  <a:prstClr val="white">
                    <a:lumMod val="65000"/>
                  </a:prstClr>
                </a:solidFill>
                <a:latin typeface="Gill Sans MT Condensed" pitchFamily="34" charset="0"/>
              </a:rPr>
              <a:t>Asencio</a:t>
            </a:r>
            <a:endParaRPr lang="en-US" sz="2400" dirty="0">
              <a:solidFill>
                <a:prstClr val="white">
                  <a:lumMod val="65000"/>
                </a:prstClr>
              </a:solidFill>
              <a:latin typeface="Gill Sans MT Condensed" pitchFamily="34" charset="0"/>
            </a:endParaRPr>
          </a:p>
        </p:txBody>
      </p:sp>
      <p:sp>
        <p:nvSpPr>
          <p:cNvPr id="8" name="TextBox 7"/>
          <p:cNvSpPr txBox="1"/>
          <p:nvPr/>
        </p:nvSpPr>
        <p:spPr>
          <a:xfrm>
            <a:off x="5184535" y="2194350"/>
            <a:ext cx="1467582" cy="461665"/>
          </a:xfrm>
          <a:prstGeom prst="rect">
            <a:avLst/>
          </a:prstGeom>
          <a:noFill/>
        </p:spPr>
        <p:txBody>
          <a:bodyPr wrap="none" rtlCol="0">
            <a:spAutoFit/>
          </a:bodyPr>
          <a:lstStyle/>
          <a:p>
            <a:pPr algn="ctr"/>
            <a:r>
              <a:rPr lang="en-US" sz="2400" dirty="0">
                <a:solidFill>
                  <a:prstClr val="white">
                    <a:lumMod val="65000"/>
                  </a:prstClr>
                </a:solidFill>
                <a:latin typeface="Gill Sans MT Condensed" pitchFamily="34" charset="0"/>
              </a:rPr>
              <a:t>Tyrone Rosado</a:t>
            </a:r>
            <a:endParaRPr lang="en-US" sz="2400" dirty="0">
              <a:solidFill>
                <a:prstClr val="white">
                  <a:lumMod val="65000"/>
                </a:prstClr>
              </a:solidFill>
              <a:latin typeface="Gill Sans MT Condensed" pitchFamily="34" charset="0"/>
            </a:endParaRPr>
          </a:p>
        </p:txBody>
      </p:sp>
      <p:sp>
        <p:nvSpPr>
          <p:cNvPr id="9" name="TextBox 8"/>
          <p:cNvSpPr txBox="1"/>
          <p:nvPr/>
        </p:nvSpPr>
        <p:spPr>
          <a:xfrm>
            <a:off x="6948667" y="2186618"/>
            <a:ext cx="1646861" cy="461665"/>
          </a:xfrm>
          <a:prstGeom prst="rect">
            <a:avLst/>
          </a:prstGeom>
          <a:noFill/>
        </p:spPr>
        <p:txBody>
          <a:bodyPr wrap="none" rtlCol="0">
            <a:spAutoFit/>
          </a:bodyPr>
          <a:lstStyle/>
          <a:p>
            <a:pPr algn="ctr"/>
            <a:r>
              <a:rPr lang="en-US" sz="2400" dirty="0" smtClean="0">
                <a:solidFill>
                  <a:prstClr val="white">
                    <a:lumMod val="65000"/>
                  </a:prstClr>
                </a:solidFill>
                <a:latin typeface="Gill Sans MT Condensed" pitchFamily="34" charset="0"/>
              </a:rPr>
              <a:t>Gustavo Cevallos</a:t>
            </a:r>
            <a:endParaRPr lang="en-US" sz="2400" dirty="0">
              <a:solidFill>
                <a:prstClr val="white">
                  <a:lumMod val="65000"/>
                </a:prstClr>
              </a:solidFill>
              <a:latin typeface="Gill Sans MT Condensed"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20" name="TextBox 19"/>
          <p:cNvSpPr txBox="1"/>
          <p:nvPr/>
        </p:nvSpPr>
        <p:spPr>
          <a:xfrm>
            <a:off x="1687699" y="2170447"/>
            <a:ext cx="1621919" cy="461665"/>
          </a:xfrm>
          <a:prstGeom prst="rect">
            <a:avLst/>
          </a:prstGeom>
          <a:noFill/>
        </p:spPr>
        <p:txBody>
          <a:bodyPr wrap="none" rtlCol="0">
            <a:spAutoFit/>
          </a:bodyPr>
          <a:lstStyle/>
          <a:p>
            <a:pPr algn="ctr"/>
            <a:r>
              <a:rPr lang="en-US" sz="2400" dirty="0" smtClean="0">
                <a:solidFill>
                  <a:prstClr val="white">
                    <a:lumMod val="65000"/>
                  </a:prstClr>
                </a:solidFill>
                <a:latin typeface="Gill Sans MT Condensed" pitchFamily="34" charset="0"/>
              </a:rPr>
              <a:t>Nadia </a:t>
            </a:r>
            <a:r>
              <a:rPr lang="en-US" sz="2400" dirty="0" err="1" smtClean="0">
                <a:solidFill>
                  <a:prstClr val="white">
                    <a:lumMod val="65000"/>
                  </a:prstClr>
                </a:solidFill>
                <a:latin typeface="Gill Sans MT Condensed" pitchFamily="34" charset="0"/>
              </a:rPr>
              <a:t>Terranova</a:t>
            </a:r>
            <a:endParaRPr lang="en-US" sz="2400" dirty="0">
              <a:solidFill>
                <a:prstClr val="white">
                  <a:lumMod val="65000"/>
                </a:prstClr>
              </a:solidFill>
              <a:latin typeface="Gill Sans MT Condensed"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729701"/>
            <a:ext cx="9144000" cy="4083676"/>
          </a:xfrm>
          <a:prstGeom prst="rect">
            <a:avLst/>
          </a:prstGeom>
        </p:spPr>
      </p:pic>
    </p:spTree>
    <p:extLst>
      <p:ext uri="{BB962C8B-B14F-4D97-AF65-F5344CB8AC3E}">
        <p14:creationId xmlns:p14="http://schemas.microsoft.com/office/powerpoint/2010/main" val="1901616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20" name="TextBox 19"/>
          <p:cNvSpPr txBox="1"/>
          <p:nvPr/>
        </p:nvSpPr>
        <p:spPr>
          <a:xfrm>
            <a:off x="3923928" y="2083369"/>
            <a:ext cx="1146469" cy="646331"/>
          </a:xfrm>
          <a:prstGeom prst="rect">
            <a:avLst/>
          </a:prstGeom>
          <a:noFill/>
        </p:spPr>
        <p:txBody>
          <a:bodyPr wrap="none" rtlCol="0">
            <a:spAutoFit/>
          </a:bodyPr>
          <a:lstStyle/>
          <a:p>
            <a:pPr algn="ctr"/>
            <a:r>
              <a:rPr lang="en-US" sz="3600" dirty="0" smtClean="0">
                <a:solidFill>
                  <a:prstClr val="white">
                    <a:lumMod val="65000"/>
                  </a:prstClr>
                </a:solidFill>
                <a:latin typeface="Gill Sans MT Condensed" pitchFamily="34" charset="0"/>
              </a:rPr>
              <a:t>Nostros</a:t>
            </a:r>
            <a:endParaRPr lang="en-US" sz="3600" dirty="0">
              <a:solidFill>
                <a:prstClr val="white">
                  <a:lumMod val="65000"/>
                </a:prstClr>
              </a:solidFill>
              <a:latin typeface="Gill Sans MT Condensed" pitchFamily="34" charset="0"/>
            </a:endParaRPr>
          </a:p>
        </p:txBody>
      </p:sp>
      <p:pic>
        <p:nvPicPr>
          <p:cNvPr id="4" name="Picture 3"/>
          <p:cNvPicPr>
            <a:picLocks noChangeAspect="1"/>
          </p:cNvPicPr>
          <p:nvPr/>
        </p:nvPicPr>
        <p:blipFill rotWithShape="1">
          <a:blip r:embed="rId5"/>
          <a:srcRect l="51246" t="43368" r="18646" b="10281"/>
          <a:stretch/>
        </p:blipFill>
        <p:spPr>
          <a:xfrm>
            <a:off x="1295636" y="2880320"/>
            <a:ext cx="6552728" cy="3933056"/>
          </a:xfrm>
          <a:prstGeom prst="rect">
            <a:avLst/>
          </a:prstGeom>
          <a:ln>
            <a:noFill/>
          </a:ln>
        </p:spPr>
      </p:pic>
    </p:spTree>
    <p:extLst>
      <p:ext uri="{BB962C8B-B14F-4D97-AF65-F5344CB8AC3E}">
        <p14:creationId xmlns:p14="http://schemas.microsoft.com/office/powerpoint/2010/main" val="4025829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99000">
              <a:schemeClr val="tx1">
                <a:lumMod val="65000"/>
                <a:lumOff val="35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20" name="TextBox 19"/>
          <p:cNvSpPr txBox="1"/>
          <p:nvPr/>
        </p:nvSpPr>
        <p:spPr>
          <a:xfrm>
            <a:off x="3347864" y="2083369"/>
            <a:ext cx="1635833" cy="646331"/>
          </a:xfrm>
          <a:prstGeom prst="rect">
            <a:avLst/>
          </a:prstGeom>
          <a:noFill/>
        </p:spPr>
        <p:txBody>
          <a:bodyPr wrap="none" rtlCol="0">
            <a:spAutoFit/>
          </a:bodyPr>
          <a:lstStyle/>
          <a:p>
            <a:pPr algn="ctr"/>
            <a:r>
              <a:rPr lang="en-US" sz="3600" dirty="0" err="1">
                <a:solidFill>
                  <a:prstClr val="white">
                    <a:lumMod val="65000"/>
                  </a:prstClr>
                </a:solidFill>
                <a:latin typeface="Gill Sans MT Condensed" pitchFamily="34" charset="0"/>
              </a:rPr>
              <a:t>Tecnologías</a:t>
            </a:r>
            <a:endParaRPr lang="en-US" sz="3600" dirty="0">
              <a:solidFill>
                <a:prstClr val="white">
                  <a:lumMod val="65000"/>
                </a:prstClr>
              </a:solidFill>
              <a:latin typeface="Gill Sans MT Condensed" pitchFamily="34" charset="0"/>
            </a:endParaRPr>
          </a:p>
        </p:txBody>
      </p:sp>
      <p:pic>
        <p:nvPicPr>
          <p:cNvPr id="1026" name="Picture 2" descr="https://www.drupal.org/files/images/HTML5_Logo_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339" y="5208530"/>
            <a:ext cx="1491705" cy="1491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g1.wikia.nocookie.net/__cb20130422012035/howtoprogram/images/a/a9/CSS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70616" y="5192506"/>
            <a:ext cx="1095164" cy="1536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blonder413.com/images/ca-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040" y="5290001"/>
            <a:ext cx="1344528" cy="13445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pload.wikimedia.org/wikipedia/de/thumb/8/8c/Microsoft_SQL_Server_Logo.svg/690px-Microsoft_SQL_Server_Logo.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0138" y="3194280"/>
            <a:ext cx="1987117" cy="16127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oresundstartups.com/wp-content/uploads/2012/11/appharbor-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1805" y="4845535"/>
            <a:ext cx="2288528" cy="8157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ebhostingcoupons.net/wp-content/uploads/2014/09/Some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1101" y="4275593"/>
            <a:ext cx="2338329" cy="45010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arvixe.com/images/landing_pages/net_framework_service_pack_1_hostin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9217" y="2988193"/>
            <a:ext cx="1887654" cy="188765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framablog.org/public/_img/others/github-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1101" y="5781088"/>
            <a:ext cx="2289232" cy="93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936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20" name="TextBox 19"/>
          <p:cNvSpPr txBox="1"/>
          <p:nvPr/>
        </p:nvSpPr>
        <p:spPr>
          <a:xfrm>
            <a:off x="3397343" y="2083369"/>
            <a:ext cx="2199641" cy="646331"/>
          </a:xfrm>
          <a:prstGeom prst="rect">
            <a:avLst/>
          </a:prstGeom>
          <a:noFill/>
        </p:spPr>
        <p:txBody>
          <a:bodyPr wrap="none" rtlCol="0">
            <a:spAutoFit/>
          </a:bodyPr>
          <a:lstStyle/>
          <a:p>
            <a:pPr algn="ctr"/>
            <a:r>
              <a:rPr lang="en-US" sz="3600" dirty="0" err="1" smtClean="0">
                <a:solidFill>
                  <a:prstClr val="white">
                    <a:lumMod val="65000"/>
                  </a:prstClr>
                </a:solidFill>
                <a:latin typeface="Gill Sans MT Condensed" pitchFamily="34" charset="0"/>
              </a:rPr>
              <a:t>Nuestra</a:t>
            </a:r>
            <a:r>
              <a:rPr lang="en-US" sz="3600" dirty="0" smtClean="0">
                <a:solidFill>
                  <a:prstClr val="white">
                    <a:lumMod val="65000"/>
                  </a:prstClr>
                </a:solidFill>
                <a:latin typeface="Gill Sans MT Condensed" pitchFamily="34" charset="0"/>
              </a:rPr>
              <a:t> </a:t>
            </a:r>
            <a:r>
              <a:rPr lang="en-US" sz="3600" dirty="0" err="1" smtClean="0">
                <a:solidFill>
                  <a:prstClr val="white">
                    <a:lumMod val="65000"/>
                  </a:prstClr>
                </a:solidFill>
                <a:latin typeface="Gill Sans MT Condensed" pitchFamily="34" charset="0"/>
              </a:rPr>
              <a:t>página</a:t>
            </a:r>
            <a:endParaRPr lang="en-US" sz="3600" dirty="0">
              <a:solidFill>
                <a:prstClr val="white">
                  <a:lumMod val="65000"/>
                </a:prstClr>
              </a:solidFill>
              <a:latin typeface="Gill Sans MT Condensed" pitchFamily="34" charset="0"/>
            </a:endParaRPr>
          </a:p>
        </p:txBody>
      </p:sp>
      <p:sp>
        <p:nvSpPr>
          <p:cNvPr id="5" name="Rectangle 4"/>
          <p:cNvSpPr/>
          <p:nvPr/>
        </p:nvSpPr>
        <p:spPr>
          <a:xfrm>
            <a:off x="-1309624" y="3298459"/>
            <a:ext cx="11763248" cy="923330"/>
          </a:xfrm>
          <a:prstGeom prst="rect">
            <a:avLst/>
          </a:prstGeom>
          <a:noFill/>
        </p:spPr>
        <p:txBody>
          <a:bodyPr wrap="square" lIns="91440" tIns="45720" rIns="91440" bIns="45720">
            <a:spAutoFit/>
          </a:bodyPr>
          <a:lstStyle/>
          <a:p>
            <a:pPr algn="ctr"/>
            <a:r>
              <a:rPr lang="en-US" sz="5400" b="1" dirty="0" smtClean="0">
                <a:ln w="9525">
                  <a:solidFill>
                    <a:schemeClr val="accent1">
                      <a:lumMod val="20000"/>
                      <a:lumOff val="80000"/>
                    </a:schemeClr>
                  </a:solidFill>
                  <a:prstDash val="solid"/>
                </a:ln>
                <a:solidFill>
                  <a:srgbClr val="8F8F8F"/>
                </a:solidFill>
                <a:effectLst>
                  <a:outerShdw blurRad="12700" dist="38100" dir="2700000" algn="tl" rotWithShape="0">
                    <a:schemeClr val="bg1">
                      <a:lumMod val="50000"/>
                    </a:schemeClr>
                  </a:outerShdw>
                </a:effectLst>
              </a:rPr>
              <a:t>amigo.apphb.com</a:t>
            </a:r>
            <a:endParaRPr lang="en-US" sz="5400" b="1" dirty="0">
              <a:ln w="9525">
                <a:solidFill>
                  <a:schemeClr val="accent1">
                    <a:lumMod val="20000"/>
                    <a:lumOff val="80000"/>
                  </a:schemeClr>
                </a:solidFill>
                <a:prstDash val="solid"/>
              </a:ln>
              <a:solidFill>
                <a:srgbClr val="8F8F8F"/>
              </a:solidFill>
              <a:effectLst>
                <a:outerShdw blurRad="12700" dist="38100" dir="2700000" algn="tl" rotWithShape="0">
                  <a:schemeClr val="bg1">
                    <a:lumMod val="50000"/>
                  </a:schemeClr>
                </a:outerShdw>
              </a:effectLst>
            </a:endParaRPr>
          </a:p>
        </p:txBody>
      </p:sp>
      <p:pic>
        <p:nvPicPr>
          <p:cNvPr id="3074" name="Picture 2" descr="comput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79054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pa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79054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phon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79054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droid, smartphon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79054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24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99000">
              <a:schemeClr val="tx1">
                <a:lumMod val="65000"/>
                <a:lumOff val="35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20" name="TextBox 19"/>
          <p:cNvSpPr txBox="1"/>
          <p:nvPr/>
        </p:nvSpPr>
        <p:spPr>
          <a:xfrm>
            <a:off x="1678269" y="2043292"/>
            <a:ext cx="1016625" cy="646331"/>
          </a:xfrm>
          <a:prstGeom prst="rect">
            <a:avLst/>
          </a:prstGeom>
          <a:noFill/>
        </p:spPr>
        <p:txBody>
          <a:bodyPr wrap="none" rtlCol="0">
            <a:spAutoFit/>
          </a:bodyPr>
          <a:lstStyle/>
          <a:p>
            <a:pPr algn="ctr"/>
            <a:r>
              <a:rPr lang="en-US" sz="3600" dirty="0" smtClean="0">
                <a:solidFill>
                  <a:prstClr val="white">
                    <a:lumMod val="65000"/>
                  </a:prstClr>
                </a:solidFill>
                <a:latin typeface="Gill Sans MT Condensed" pitchFamily="34" charset="0"/>
              </a:rPr>
              <a:t>Elastic</a:t>
            </a:r>
            <a:endParaRPr lang="en-US" sz="3600" dirty="0">
              <a:solidFill>
                <a:prstClr val="white">
                  <a:lumMod val="65000"/>
                </a:prstClr>
              </a:solidFill>
              <a:latin typeface="Gill Sans MT Condensed" pitchFamily="34" charset="0"/>
            </a:endParaRPr>
          </a:p>
        </p:txBody>
      </p:sp>
      <p:sp>
        <p:nvSpPr>
          <p:cNvPr id="14" name="TextBox 13"/>
          <p:cNvSpPr txBox="1"/>
          <p:nvPr/>
        </p:nvSpPr>
        <p:spPr>
          <a:xfrm>
            <a:off x="3203848" y="2050817"/>
            <a:ext cx="1579278" cy="646331"/>
          </a:xfrm>
          <a:prstGeom prst="rect">
            <a:avLst/>
          </a:prstGeom>
          <a:noFill/>
        </p:spPr>
        <p:txBody>
          <a:bodyPr wrap="none" rtlCol="0">
            <a:spAutoFit/>
          </a:bodyPr>
          <a:lstStyle/>
          <a:p>
            <a:pPr algn="ctr"/>
            <a:r>
              <a:rPr lang="en-US" sz="3600" dirty="0" smtClean="0">
                <a:solidFill>
                  <a:prstClr val="white">
                    <a:lumMod val="65000"/>
                  </a:prstClr>
                </a:solidFill>
                <a:latin typeface="Gill Sans MT Condensed" pitchFamily="34" charset="0"/>
              </a:rPr>
              <a:t>Responsive</a:t>
            </a:r>
            <a:endParaRPr lang="en-US" sz="3600" dirty="0">
              <a:solidFill>
                <a:prstClr val="white">
                  <a:lumMod val="65000"/>
                </a:prstClr>
              </a:solidFill>
              <a:latin typeface="Gill Sans MT Condensed" pitchFamily="34" charset="0"/>
            </a:endParaRPr>
          </a:p>
        </p:txBody>
      </p:sp>
      <p:sp>
        <p:nvSpPr>
          <p:cNvPr id="15" name="TextBox 14"/>
          <p:cNvSpPr txBox="1"/>
          <p:nvPr/>
        </p:nvSpPr>
        <p:spPr>
          <a:xfrm>
            <a:off x="5292080" y="2060848"/>
            <a:ext cx="2226635" cy="646331"/>
          </a:xfrm>
          <a:prstGeom prst="rect">
            <a:avLst/>
          </a:prstGeom>
          <a:noFill/>
        </p:spPr>
        <p:txBody>
          <a:bodyPr wrap="none" rtlCol="0">
            <a:spAutoFit/>
          </a:bodyPr>
          <a:lstStyle/>
          <a:p>
            <a:pPr algn="ctr"/>
            <a:r>
              <a:rPr lang="en-US" sz="3600" dirty="0" smtClean="0">
                <a:solidFill>
                  <a:prstClr val="white">
                    <a:lumMod val="65000"/>
                  </a:prstClr>
                </a:solidFill>
                <a:latin typeface="Gill Sans MT Condensed" pitchFamily="34" charset="0"/>
              </a:rPr>
              <a:t>Retina Display </a:t>
            </a:r>
            <a:endParaRPr lang="en-US" sz="3600" dirty="0">
              <a:solidFill>
                <a:prstClr val="white">
                  <a:lumMod val="65000"/>
                </a:prstClr>
              </a:solidFill>
              <a:latin typeface="Gill Sans MT Condensed"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65059" y="3461421"/>
            <a:ext cx="4537721" cy="2658252"/>
          </a:xfrm>
          <a:prstGeom prst="rect">
            <a:avLst/>
          </a:prstGeom>
          <a:effectLst>
            <a:reflection blurRad="6350" stA="51000" endPos="47000" dir="5400000" sy="-100000" algn="bl" rotWithShape="0"/>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378" y="2931263"/>
            <a:ext cx="2601308" cy="3926737"/>
          </a:xfrm>
          <a:prstGeom prst="rect">
            <a:avLst/>
          </a:prstGeom>
          <a:effectLst>
            <a:reflection blurRad="6350" stA="51000" endPos="0" dir="5400000" sy="-100000" algn="bl" rotWithShape="0"/>
          </a:effectLst>
        </p:spPr>
      </p:pic>
    </p:spTree>
    <p:extLst>
      <p:ext uri="{BB962C8B-B14F-4D97-AF65-F5344CB8AC3E}">
        <p14:creationId xmlns:p14="http://schemas.microsoft.com/office/powerpoint/2010/main" val="1615910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99000">
              <a:schemeClr val="tx1">
                <a:lumMod val="65000"/>
                <a:lumOff val="35000"/>
              </a:schemeClr>
            </a:gs>
          </a:gsLst>
          <a:lin ang="5400000" scaled="1"/>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4549" t="11812" r="19864" b="72438"/>
          <a:stretch/>
        </p:blipFill>
        <p:spPr>
          <a:xfrm>
            <a:off x="0" y="0"/>
            <a:ext cx="9144000" cy="2120665"/>
          </a:xfrm>
          <a:prstGeom prst="rect">
            <a:avLst/>
          </a:prstGeom>
        </p:spPr>
      </p:pic>
      <p:sp>
        <p:nvSpPr>
          <p:cNvPr id="19" name="Rectangle 18"/>
          <p:cNvSpPr/>
          <p:nvPr/>
        </p:nvSpPr>
        <p:spPr>
          <a:xfrm flipV="1">
            <a:off x="0" y="2060848"/>
            <a:ext cx="9144000" cy="668852"/>
          </a:xfrm>
          <a:prstGeom prst="rect">
            <a:avLst/>
          </a:prstGeom>
          <a:solidFill>
            <a:schemeClr val="tx1">
              <a:lumMod val="65000"/>
              <a:lumOff val="35000"/>
              <a:alpha val="80000"/>
            </a:schemeClr>
          </a:solidFill>
          <a:ln>
            <a:noFill/>
          </a:ln>
          <a:effectLst>
            <a:glow rad="101600">
              <a:schemeClr val="bg1">
                <a:lumMod val="50000"/>
                <a:alpha val="6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sp>
        <p:nvSpPr>
          <p:cNvPr id="14" name="TextBox 13"/>
          <p:cNvSpPr txBox="1"/>
          <p:nvPr/>
        </p:nvSpPr>
        <p:spPr>
          <a:xfrm>
            <a:off x="2437575" y="2107567"/>
            <a:ext cx="3623108" cy="646331"/>
          </a:xfrm>
          <a:prstGeom prst="rect">
            <a:avLst/>
          </a:prstGeom>
          <a:noFill/>
        </p:spPr>
        <p:txBody>
          <a:bodyPr wrap="none" rtlCol="0">
            <a:spAutoFit/>
          </a:bodyPr>
          <a:lstStyle/>
          <a:p>
            <a:pPr algn="ctr"/>
            <a:r>
              <a:rPr lang="en-US" sz="3600" dirty="0" err="1" smtClean="0">
                <a:solidFill>
                  <a:prstClr val="white">
                    <a:lumMod val="65000"/>
                  </a:prstClr>
                </a:solidFill>
                <a:latin typeface="Gill Sans MT Condensed" pitchFamily="34" charset="0"/>
              </a:rPr>
              <a:t>Gráfico</a:t>
            </a:r>
            <a:r>
              <a:rPr lang="en-US" sz="3600" dirty="0" smtClean="0">
                <a:solidFill>
                  <a:prstClr val="white">
                    <a:lumMod val="65000"/>
                  </a:prstClr>
                </a:solidFill>
                <a:latin typeface="Gill Sans MT Condensed" pitchFamily="34" charset="0"/>
              </a:rPr>
              <a:t> de </a:t>
            </a:r>
            <a:r>
              <a:rPr lang="en-US" sz="3600" dirty="0" err="1" smtClean="0">
                <a:solidFill>
                  <a:prstClr val="white">
                    <a:lumMod val="65000"/>
                  </a:prstClr>
                </a:solidFill>
                <a:latin typeface="Gill Sans MT Condensed" pitchFamily="34" charset="0"/>
              </a:rPr>
              <a:t>colaboraciones</a:t>
            </a:r>
            <a:endParaRPr lang="en-US" sz="3600" dirty="0">
              <a:solidFill>
                <a:prstClr val="white">
                  <a:lumMod val="65000"/>
                </a:prstClr>
              </a:solidFill>
              <a:latin typeface="Gill Sans MT Condensed" pitchFamily="34" charset="0"/>
            </a:endParaRPr>
          </a:p>
        </p:txBody>
      </p:sp>
      <p:pic>
        <p:nvPicPr>
          <p:cNvPr id="10" name="Picture 9"/>
          <p:cNvPicPr>
            <a:picLocks noChangeAspect="1"/>
          </p:cNvPicPr>
          <p:nvPr/>
        </p:nvPicPr>
        <p:blipFill rotWithShape="1">
          <a:blip r:embed="rId5"/>
          <a:srcRect l="12920" t="34250" r="17901" b="29328"/>
          <a:stretch/>
        </p:blipFill>
        <p:spPr>
          <a:xfrm>
            <a:off x="323529" y="3519566"/>
            <a:ext cx="8435549" cy="2496922"/>
          </a:xfrm>
          <a:prstGeom prst="rect">
            <a:avLst/>
          </a:prstGeom>
          <a:effectLst>
            <a:softEdge rad="12700"/>
          </a:effectLst>
        </p:spPr>
      </p:pic>
    </p:spTree>
    <p:extLst>
      <p:ext uri="{BB962C8B-B14F-4D97-AF65-F5344CB8AC3E}">
        <p14:creationId xmlns:p14="http://schemas.microsoft.com/office/powerpoint/2010/main" val="3485609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 fill="hold">
                                          <p:stCondLst>
                                            <p:cond delay="0"/>
                                          </p:stCondLst>
                                        </p:cTn>
                                        <p:tgtEl>
                                          <p:spTgt spid="19"/>
                                        </p:tgtEl>
                                        <p:attrNameLst>
                                          <p:attrName>r</p:attrName>
                                        </p:attrNameLst>
                                      </p:cBhvr>
                                    </p:animRot>
                                    <p:animRot by="-240000">
                                      <p:cBhvr>
                                        <p:cTn id="7" dur="100" fill="hold">
                                          <p:stCondLst>
                                            <p:cond delay="100"/>
                                          </p:stCondLst>
                                        </p:cTn>
                                        <p:tgtEl>
                                          <p:spTgt spid="19"/>
                                        </p:tgtEl>
                                        <p:attrNameLst>
                                          <p:attrName>r</p:attrName>
                                        </p:attrNameLst>
                                      </p:cBhvr>
                                    </p:animRot>
                                    <p:animRot by="240000">
                                      <p:cBhvr>
                                        <p:cTn id="8" dur="100" fill="hold">
                                          <p:stCondLst>
                                            <p:cond delay="200"/>
                                          </p:stCondLst>
                                        </p:cTn>
                                        <p:tgtEl>
                                          <p:spTgt spid="19"/>
                                        </p:tgtEl>
                                        <p:attrNameLst>
                                          <p:attrName>r</p:attrName>
                                        </p:attrNameLst>
                                      </p:cBhvr>
                                    </p:animRot>
                                    <p:animRot by="-240000">
                                      <p:cBhvr>
                                        <p:cTn id="9" dur="100" fill="hold">
                                          <p:stCondLst>
                                            <p:cond delay="300"/>
                                          </p:stCondLst>
                                        </p:cTn>
                                        <p:tgtEl>
                                          <p:spTgt spid="19"/>
                                        </p:tgtEl>
                                        <p:attrNameLst>
                                          <p:attrName>r</p:attrName>
                                        </p:attrNameLst>
                                      </p:cBhvr>
                                    </p:animRot>
                                    <p:animRot by="120000">
                                      <p:cBhvr>
                                        <p:cTn id="10" dur="100" fill="hold">
                                          <p:stCondLst>
                                            <p:cond delay="4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088876906"/>
              </p:ext>
            </p:extLst>
          </p:nvPr>
        </p:nvGraphicFramePr>
        <p:xfrm>
          <a:off x="683568" y="1663763"/>
          <a:ext cx="8311483" cy="4944563"/>
        </p:xfrm>
        <a:graphic>
          <a:graphicData uri="http://schemas.openxmlformats.org/presentationml/2006/ole">
            <mc:AlternateContent xmlns:mc="http://schemas.openxmlformats.org/markup-compatibility/2006">
              <mc:Choice xmlns:v="urn:schemas-microsoft-com:vml" Requires="v">
                <p:oleObj spid="_x0000_s5124" name="Image" r:id="rId5" imgW="10971360" imgH="6526800" progId="Photoshop.Image.15">
                  <p:embed/>
                </p:oleObj>
              </mc:Choice>
              <mc:Fallback>
                <p:oleObj name="Image" r:id="rId5" imgW="10971360" imgH="6526800" progId="Photoshop.Image.15">
                  <p:embed/>
                  <p:pic>
                    <p:nvPicPr>
                      <p:cNvPr id="0" name=""/>
                      <p:cNvPicPr/>
                      <p:nvPr/>
                    </p:nvPicPr>
                    <p:blipFill>
                      <a:blip r:embed="rId6"/>
                      <a:stretch>
                        <a:fillRect/>
                      </a:stretch>
                    </p:blipFill>
                    <p:spPr>
                      <a:xfrm>
                        <a:off x="683568" y="1663763"/>
                        <a:ext cx="8311483" cy="4944563"/>
                      </a:xfrm>
                      <a:prstGeom prst="rect">
                        <a:avLst/>
                      </a:prstGeom>
                    </p:spPr>
                  </p:pic>
                </p:oleObj>
              </mc:Fallback>
            </mc:AlternateContent>
          </a:graphicData>
        </a:graphic>
      </p:graphicFrame>
    </p:spTree>
    <p:extLst>
      <p:ext uri="{BB962C8B-B14F-4D97-AF65-F5344CB8AC3E}">
        <p14:creationId xmlns:p14="http://schemas.microsoft.com/office/powerpoint/2010/main" val="371380901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9" y="20965"/>
            <a:ext cx="3265432" cy="1533249"/>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3675817073"/>
              </p:ext>
            </p:extLst>
          </p:nvPr>
        </p:nvGraphicFramePr>
        <p:xfrm>
          <a:off x="1475656" y="1555355"/>
          <a:ext cx="6084168" cy="5052905"/>
        </p:xfrm>
        <a:graphic>
          <a:graphicData uri="http://schemas.openxmlformats.org/presentationml/2006/ole">
            <mc:AlternateContent xmlns:mc="http://schemas.openxmlformats.org/markup-compatibility/2006">
              <mc:Choice xmlns:v="urn:schemas-microsoft-com:vml" Requires="v">
                <p:oleObj spid="_x0000_s7173" name="Image" r:id="rId5" imgW="6818760" imgH="5663160" progId="Photoshop.Image.15">
                  <p:embed/>
                </p:oleObj>
              </mc:Choice>
              <mc:Fallback>
                <p:oleObj name="Image" r:id="rId5" imgW="6818760" imgH="5663160" progId="Photoshop.Image.15">
                  <p:embed/>
                  <p:pic>
                    <p:nvPicPr>
                      <p:cNvPr id="0" name=""/>
                      <p:cNvPicPr/>
                      <p:nvPr/>
                    </p:nvPicPr>
                    <p:blipFill>
                      <a:blip r:embed="rId6"/>
                      <a:stretch>
                        <a:fillRect/>
                      </a:stretch>
                    </p:blipFill>
                    <p:spPr>
                      <a:xfrm>
                        <a:off x="1475656" y="1555355"/>
                        <a:ext cx="6084168" cy="5052905"/>
                      </a:xfrm>
                      <a:prstGeom prst="rect">
                        <a:avLst/>
                      </a:prstGeom>
                    </p:spPr>
                  </p:pic>
                </p:oleObj>
              </mc:Fallback>
            </mc:AlternateContent>
          </a:graphicData>
        </a:graphic>
      </p:graphicFrame>
    </p:spTree>
    <p:extLst>
      <p:ext uri="{BB962C8B-B14F-4D97-AF65-F5344CB8AC3E}">
        <p14:creationId xmlns:p14="http://schemas.microsoft.com/office/powerpoint/2010/main" val="26585687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6DE0822-D2AA-4724-8750-7D082E45B7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Timeline graphic with pictures</Template>
  <TotalTime>117</TotalTime>
  <Words>14728</Words>
  <Application>Microsoft Office PowerPoint</Application>
  <PresentationFormat>On-screen Show (4:3)</PresentationFormat>
  <Paragraphs>949</Paragraphs>
  <Slides>11</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Gill Sans MT Condensed</vt:lpstr>
      <vt:lpstr>1_Office Theme</vt:lpstr>
      <vt:lpstr>Adobe Photoshop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Cevallos</dc:creator>
  <cp:keywords/>
  <cp:lastModifiedBy>Gustavo Cevallos</cp:lastModifiedBy>
  <cp:revision>13</cp:revision>
  <dcterms:created xsi:type="dcterms:W3CDTF">2014-12-09T04:12:04Z</dcterms:created>
  <dcterms:modified xsi:type="dcterms:W3CDTF">2014-12-09T06:09:11Z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TC018814169991</vt:lpwstr>
  </property>
</Properties>
</file>