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374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676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72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3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733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139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6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94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69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48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446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5847-37C6-4B5F-9C38-EEBFA2BF586C}" type="datetimeFigureOut">
              <a:rPr lang="es-EC" smtClean="0"/>
              <a:t>12/12/2014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E44E-6AF7-4670-94F6-D50E30DC431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894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deo.co/view/635670141616713695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62593" cy="687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10255" cy="683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29" y="0"/>
            <a:ext cx="9208394" cy="69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http://</a:t>
            </a:r>
            <a:r>
              <a:rPr lang="es-EC" dirty="0" smtClean="0">
                <a:hlinkClick r:id="rId3"/>
              </a:rPr>
              <a:t>www.wideo.co/view/6356701416167136953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790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0"/>
            <a:ext cx="9137104" cy="68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07"/>
            <a:ext cx="9144000" cy="686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3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5702" cy="697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2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821"/>
            <a:ext cx="9144525" cy="686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0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7"/>
            <a:ext cx="9144000" cy="686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1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633"/>
            <a:ext cx="9144000" cy="686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4" y="0"/>
            <a:ext cx="91354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173" cy="686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3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http://www.wideo.co/view/6356701416167136953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TERESA</dc:creator>
  <cp:lastModifiedBy>Gustavo Cevallos</cp:lastModifiedBy>
  <cp:revision>6</cp:revision>
  <dcterms:created xsi:type="dcterms:W3CDTF">2014-11-16T19:22:36Z</dcterms:created>
  <dcterms:modified xsi:type="dcterms:W3CDTF">2014-12-13T03:43:49Z</dcterms:modified>
</cp:coreProperties>
</file>