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EDCF-5137-17B1-09C3-BAF43581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7012F-B239-7B65-A5EF-9C6DDE70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3D32-D775-AAF9-D0AD-33024854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4D89-7895-9F01-9A59-375F5240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5A98-CCC6-0EE9-84AA-530FECE3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7DF-4B90-E295-959B-1A09C27C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46EDB-7ADC-9033-0F22-5D38194F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4573-36ED-B34E-ED22-87E97CED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0391-19B4-3DB2-B443-C89184F6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2AA7-0422-1B83-CC1D-849B9C33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ACD74-B5ED-EF77-4BEF-8AAF0DB45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082D1-9D10-23FC-075B-2921367A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8677-2879-4A3F-89BF-F37B6F40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2B40-EC64-11E2-9CB7-E2DCF1AD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AB0A-6062-24FD-A9CD-111479AF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F3A4-7662-1228-4EF6-7FF8356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968D-AC00-CB9E-6A43-CA9BE9E3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D54D-9EB9-41D1-B441-72EC15A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4AF6-66C6-FD10-0E60-B399684D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4EC7-F038-7680-5056-783987A7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EA4-384E-BD0D-5A3B-78575983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5EF3-C8DE-09A2-81C6-E72A29B5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5366-191B-6771-E231-4FA75AA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8D5B-39C7-980E-252C-6E61E418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27D1-3AE7-8AE5-4D42-9132A07E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31E5-4330-2374-D901-99F9E540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47A8-3626-7D18-26BA-D540C3BD2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345B-45B0-B6B9-A6C2-FB9E9D06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42ECC-B562-1513-A436-12800E3D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6FDB-A4C1-1963-1DAE-E2637DE8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805B-8E1D-33B3-AFA5-C4B6DA4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EEF1-4D88-5011-44F2-494DC8F2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C085-DBEB-7257-2F69-060A096C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03AB-695A-D5AE-620F-4CE917BE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A192D-1D42-8BD0-A85C-4DB420529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E46B-B7CC-76CE-712A-CD9A94BBF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2FE4F-31FE-F681-A931-8B03F375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D8F72-4DAA-9081-A5F8-6F3F4B2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8A17-2049-6FBD-32D5-20F44CF5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0FE4-138C-A411-FFC9-715114A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BB0F-9FF3-0C8A-7A96-7D0D65E1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0B4D4-75F6-3559-2852-0B38B40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4452F-4035-434B-8B70-6EB82A2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49425-67E7-6CF2-037E-422C36C1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D2272-0EA6-672C-CE2C-65610BA0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765C-864A-D1B4-567C-96D11E71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DB4A-4BB6-2B3C-482D-E863D283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545E-DEFE-3EF3-974D-84F7BC02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53EE8-88FA-3DA1-5F56-5E2B4B08E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AE70F-172F-7C29-BB11-E7F107B2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1FF9-C357-FCF3-6598-AAB772F2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BA72-917C-157F-49E2-BAE3E4CF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790-AE21-F893-5DA5-B977A445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8B817-252C-735A-571F-E359EA4B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7EBA-FF59-8B12-4AE7-9F30723F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9CB8-C83D-F539-3C8C-28362D1F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00E6-F857-4088-06D7-5EEEF059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8F9F-51C6-4ED0-6ACF-9A996AE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AFABC-241E-3241-3AC0-265E2934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A8B4-99BD-A4D9-6BE2-1769350D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FE10-C1D6-E618-C6D4-3A825A728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AADE-06DE-DC46-BB6C-20AB01BA5BB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7562-65A2-18DF-32DA-D8C12F11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0B3B-4BCA-2626-7DE3-F3D3EC80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9DBA-0352-5447-8B1E-7173640C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C62-BAFB-8E60-789B-17F97F7B2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16/04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1D6A-2E7A-9BE3-EAA6-13461C4BB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F3A3-D887-F790-2E38-B2A9C16E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72B595-82A6-A9DE-1106-1F8A5F8F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038" y="1809385"/>
            <a:ext cx="7754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6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C9DF-024C-5B68-95D4-C2A5C567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61771" cy="1325563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3CD2-7567-9AF8-2EFD-74D5F01D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 / day / workday</a:t>
            </a:r>
          </a:p>
          <a:p>
            <a:r>
              <a:rPr lang="en-US" dirty="0"/>
              <a:t>Rolling mean / max</a:t>
            </a:r>
          </a:p>
          <a:p>
            <a:r>
              <a:rPr lang="en-US" dirty="0"/>
              <a:t>Transaction classification</a:t>
            </a:r>
          </a:p>
          <a:p>
            <a:r>
              <a:rPr lang="en-US" dirty="0"/>
              <a:t>One-hot encode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E03B-9390-2A05-0A54-AD7B8D3B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98" y="0"/>
            <a:ext cx="7049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4E83-ED4D-0B1A-94AF-6105B001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8EBC-9DDE-E0DF-A21D-B6203817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  <a:p>
            <a:r>
              <a:rPr lang="en-US" dirty="0"/>
              <a:t>What about adding noise?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7B322-1FCB-66F8-1CAA-AA89CB27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83" y="4643437"/>
            <a:ext cx="11382117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5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01BA-67BD-8354-AF54-411E9E26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11A9-B007-ABC7-1A34-1251EC5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0.7/0.15/0.15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4E626-4187-6383-EEC1-3D7ED95F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55618"/>
            <a:ext cx="7772400" cy="44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31AE-6AB1-15A0-8AE4-D4C11B9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Reichenbach in DSR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BDAF0-2C62-9112-1F89-559765EB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07" y="1272644"/>
            <a:ext cx="7236941" cy="55853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E9CB8-5EB8-1999-1D1C-5062FB6B947E}"/>
              </a:ext>
            </a:extLst>
          </p:cNvPr>
          <p:cNvSpPr txBox="1">
            <a:spLocks/>
          </p:cNvSpPr>
          <p:nvPr/>
        </p:nvSpPr>
        <p:spPr>
          <a:xfrm>
            <a:off x="246105" y="1485814"/>
            <a:ext cx="5203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Reichenbach with complexity 1 as UNARY</a:t>
            </a:r>
          </a:p>
          <a:p>
            <a:r>
              <a:rPr lang="en-US" dirty="0"/>
              <a:t>These new operators can now be chosen in the config file by incorporating them into the function set</a:t>
            </a:r>
          </a:p>
          <a:p>
            <a:r>
              <a:rPr lang="en-US" dirty="0"/>
              <a:t>Similar to product</a:t>
            </a:r>
          </a:p>
          <a:p>
            <a:r>
              <a:rPr lang="en-US" dirty="0"/>
              <a:t>Unprotected ops</a:t>
            </a:r>
          </a:p>
        </p:txBody>
      </p:sp>
    </p:spTree>
    <p:extLst>
      <p:ext uri="{BB962C8B-B14F-4D97-AF65-F5344CB8AC3E}">
        <p14:creationId xmlns:p14="http://schemas.microsoft.com/office/powerpoint/2010/main" val="224814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31AE-6AB1-15A0-8AE4-D4C11B9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Reichenbach in DSR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A09D-360F-A5CC-6DC5-0BEA651A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7908" cy="4351338"/>
          </a:xfrm>
        </p:spPr>
        <p:txBody>
          <a:bodyPr/>
          <a:lstStyle/>
          <a:p>
            <a:r>
              <a:rPr lang="en-US" dirty="0"/>
              <a:t>Added Reichenbach with complexity 1 as UNARY</a:t>
            </a:r>
          </a:p>
          <a:p>
            <a:r>
              <a:rPr lang="en-US" dirty="0"/>
              <a:t>These new operators can now be chosen in the config file by incorporating them into the function set</a:t>
            </a:r>
          </a:p>
          <a:p>
            <a:r>
              <a:rPr lang="en-US" dirty="0"/>
              <a:t>Similar to product</a:t>
            </a:r>
          </a:p>
          <a:p>
            <a:r>
              <a:rPr lang="en-US" dirty="0"/>
              <a:t>Unprotected 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24E6D-231D-E682-F097-24A90702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385003"/>
            <a:ext cx="7772400" cy="34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A9F8-C45D-8D09-A011-9D40F6EF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6912-68E5-6C74-AD43-8B692EDB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4" y="1973906"/>
            <a:ext cx="3832654" cy="4351338"/>
          </a:xfrm>
        </p:spPr>
        <p:txBody>
          <a:bodyPr/>
          <a:lstStyle/>
          <a:p>
            <a:r>
              <a:rPr lang="en-US" dirty="0"/>
              <a:t>Run guide and backlog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Computing possibilities / necessities</a:t>
            </a:r>
          </a:p>
          <a:p>
            <a:pPr lvl="1"/>
            <a:r>
              <a:rPr lang="en-US" dirty="0"/>
              <a:t>Determining fuzziness of classes</a:t>
            </a:r>
          </a:p>
          <a:p>
            <a:pPr lvl="1"/>
            <a:r>
              <a:rPr lang="en-US" dirty="0"/>
              <a:t>Adding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0788D-FA97-CA5F-F15F-C5E550BA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55345"/>
            <a:ext cx="7772400" cy="50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meeting 16/04</vt:lpstr>
      <vt:lpstr>Data preparation</vt:lpstr>
      <vt:lpstr>Feature engineering</vt:lpstr>
      <vt:lpstr>Transformation</vt:lpstr>
      <vt:lpstr>ML preparation</vt:lpstr>
      <vt:lpstr>Reichenbach in DSR</vt:lpstr>
      <vt:lpstr>Reichenbach in DSR</vt:lpstr>
      <vt:lpstr>Readme /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16/04</dc:title>
  <dc:creator>Wout Gerdes</dc:creator>
  <cp:lastModifiedBy>Wout Gerdes</cp:lastModifiedBy>
  <cp:revision>1</cp:revision>
  <dcterms:created xsi:type="dcterms:W3CDTF">2024-04-15T11:46:12Z</dcterms:created>
  <dcterms:modified xsi:type="dcterms:W3CDTF">2024-04-15T11:56:44Z</dcterms:modified>
</cp:coreProperties>
</file>