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6C20C-820A-479E-BA06-43C5CAAF1908}" v="6" dt="2024-12-05T04:54:4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7" y="-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on GERMAIN" userId="86eef6e520eb5a10" providerId="LiveId" clId="{75B6C20C-820A-479E-BA06-43C5CAAF1908}"/>
    <pc:docChg chg="undo custSel addSld modSld sldOrd">
      <pc:chgData name="Wissmon GERMAIN" userId="86eef6e520eb5a10" providerId="LiveId" clId="{75B6C20C-820A-479E-BA06-43C5CAAF1908}" dt="2024-12-05T17:35:58.335" v="1287" actId="20577"/>
      <pc:docMkLst>
        <pc:docMk/>
      </pc:docMkLst>
      <pc:sldChg chg="delSp modSp mod">
        <pc:chgData name="Wissmon GERMAIN" userId="86eef6e520eb5a10" providerId="LiveId" clId="{75B6C20C-820A-479E-BA06-43C5CAAF1908}" dt="2024-12-05T16:56:43.464" v="1043" actId="1076"/>
        <pc:sldMkLst>
          <pc:docMk/>
          <pc:sldMk cId="0" sldId="256"/>
        </pc:sldMkLst>
        <pc:spChg chg="del mod">
          <ac:chgData name="Wissmon GERMAIN" userId="86eef6e520eb5a10" providerId="LiveId" clId="{75B6C20C-820A-479E-BA06-43C5CAAF1908}" dt="2024-12-05T05:09:30.153" v="975"/>
          <ac:spMkLst>
            <pc:docMk/>
            <pc:sldMk cId="0" sldId="256"/>
            <ac:spMk id="8" creationId="{A2649EC0-7E1E-6D85-7FB6-6E7C435F49D1}"/>
          </ac:spMkLst>
        </pc:spChg>
        <pc:spChg chg="mod">
          <ac:chgData name="Wissmon GERMAIN" userId="86eef6e520eb5a10" providerId="LiveId" clId="{75B6C20C-820A-479E-BA06-43C5CAAF1908}" dt="2024-12-05T05:09:28.631" v="973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Wissmon GERMAIN" userId="86eef6e520eb5a10" providerId="LiveId" clId="{75B6C20C-820A-479E-BA06-43C5CAAF1908}" dt="2024-12-05T16:56:43.464" v="1043" actId="1076"/>
          <ac:spMkLst>
            <pc:docMk/>
            <pc:sldMk cId="0" sldId="256"/>
            <ac:spMk id="81" creationId="{00000000-0000-0000-0000-000000000000}"/>
          </ac:spMkLst>
        </pc:spChg>
        <pc:spChg chg="mod">
          <ac:chgData name="Wissmon GERMAIN" userId="86eef6e520eb5a10" providerId="LiveId" clId="{75B6C20C-820A-479E-BA06-43C5CAAF1908}" dt="2024-12-05T16:56:18.456" v="1042" actId="1076"/>
          <ac:spMkLst>
            <pc:docMk/>
            <pc:sldMk cId="0" sldId="256"/>
            <ac:spMk id="82" creationId="{00000000-0000-0000-0000-000000000000}"/>
          </ac:spMkLst>
        </pc:spChg>
        <pc:spChg chg="mod">
          <ac:chgData name="Wissmon GERMAIN" userId="86eef6e520eb5a10" providerId="LiveId" clId="{75B6C20C-820A-479E-BA06-43C5CAAF1908}" dt="2024-12-05T16:55:58.781" v="1040" actId="1076"/>
          <ac:spMkLst>
            <pc:docMk/>
            <pc:sldMk cId="0" sldId="256"/>
            <ac:spMk id="99" creationId="{00000000-0000-0000-0000-000000000000}"/>
          </ac:spMkLst>
        </pc:spChg>
        <pc:spChg chg="mod">
          <ac:chgData name="Wissmon GERMAIN" userId="86eef6e520eb5a10" providerId="LiveId" clId="{75B6C20C-820A-479E-BA06-43C5CAAF1908}" dt="2024-12-05T16:55:43.951" v="1039" actId="122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Wissmon GERMAIN" userId="86eef6e520eb5a10" providerId="LiveId" clId="{75B6C20C-820A-479E-BA06-43C5CAAF1908}" dt="2024-12-05T05:09:26.518" v="972" actId="20577"/>
          <ac:spMkLst>
            <pc:docMk/>
            <pc:sldMk cId="0" sldId="256"/>
            <ac:spMk id="102" creationId="{00000000-0000-0000-0000-000000000000}"/>
          </ac:spMkLst>
        </pc:spChg>
      </pc:sldChg>
      <pc:sldChg chg="modSp mod">
        <pc:chgData name="Wissmon GERMAIN" userId="86eef6e520eb5a10" providerId="LiveId" clId="{75B6C20C-820A-479E-BA06-43C5CAAF1908}" dt="2024-12-05T17:34:19.308" v="1285" actId="1076"/>
        <pc:sldMkLst>
          <pc:docMk/>
          <pc:sldMk cId="921976225" sldId="257"/>
        </pc:sldMkLst>
        <pc:spChg chg="mod">
          <ac:chgData name="Wissmon GERMAIN" userId="86eef6e520eb5a10" providerId="LiveId" clId="{75B6C20C-820A-479E-BA06-43C5CAAF1908}" dt="2024-12-05T17:33:53.974" v="1282" actId="122"/>
          <ac:spMkLst>
            <pc:docMk/>
            <pc:sldMk cId="921976225" sldId="257"/>
            <ac:spMk id="4" creationId="{9039028D-6CD2-3A23-0315-BA10D5CCEA77}"/>
          </ac:spMkLst>
        </pc:spChg>
        <pc:spChg chg="mod">
          <ac:chgData name="Wissmon GERMAIN" userId="86eef6e520eb5a10" providerId="LiveId" clId="{75B6C20C-820A-479E-BA06-43C5CAAF1908}" dt="2024-12-05T17:33:17.983" v="1276" actId="122"/>
          <ac:spMkLst>
            <pc:docMk/>
            <pc:sldMk cId="921976225" sldId="257"/>
            <ac:spMk id="10" creationId="{003C0682-7AD3-9E64-38BD-A53BEF99DBDB}"/>
          </ac:spMkLst>
        </pc:spChg>
        <pc:spChg chg="mod">
          <ac:chgData name="Wissmon GERMAIN" userId="86eef6e520eb5a10" providerId="LiveId" clId="{75B6C20C-820A-479E-BA06-43C5CAAF1908}" dt="2024-12-05T17:33:32.080" v="1279" actId="122"/>
          <ac:spMkLst>
            <pc:docMk/>
            <pc:sldMk cId="921976225" sldId="257"/>
            <ac:spMk id="12" creationId="{E3761F09-8D1C-F66F-3EB1-2A6680ED5F74}"/>
          </ac:spMkLst>
        </pc:spChg>
        <pc:spChg chg="mod">
          <ac:chgData name="Wissmon GERMAIN" userId="86eef6e520eb5a10" providerId="LiveId" clId="{75B6C20C-820A-479E-BA06-43C5CAAF1908}" dt="2024-12-05T16:58:36.685" v="1055" actId="1076"/>
          <ac:spMkLst>
            <pc:docMk/>
            <pc:sldMk cId="921976225" sldId="257"/>
            <ac:spMk id="35" creationId="{C6E46580-8011-FF55-61E4-F0D3E73EB3AE}"/>
          </ac:spMkLst>
        </pc:spChg>
        <pc:spChg chg="mod">
          <ac:chgData name="Wissmon GERMAIN" userId="86eef6e520eb5a10" providerId="LiveId" clId="{75B6C20C-820A-479E-BA06-43C5CAAF1908}" dt="2024-12-05T05:07:38.654" v="962" actId="1076"/>
          <ac:spMkLst>
            <pc:docMk/>
            <pc:sldMk cId="921976225" sldId="257"/>
            <ac:spMk id="55" creationId="{3024C264-FC18-B86C-18C4-F5246AFF3FBE}"/>
          </ac:spMkLst>
        </pc:spChg>
        <pc:spChg chg="mod">
          <ac:chgData name="Wissmon GERMAIN" userId="86eef6e520eb5a10" providerId="LiveId" clId="{75B6C20C-820A-479E-BA06-43C5CAAF1908}" dt="2024-12-05T05:07:28.963" v="960" actId="1076"/>
          <ac:spMkLst>
            <pc:docMk/>
            <pc:sldMk cId="921976225" sldId="257"/>
            <ac:spMk id="56" creationId="{78F9EEEB-EE08-B046-858A-9F78E3495BEB}"/>
          </ac:spMkLst>
        </pc:spChg>
        <pc:spChg chg="mod">
          <ac:chgData name="Wissmon GERMAIN" userId="86eef6e520eb5a10" providerId="LiveId" clId="{75B6C20C-820A-479E-BA06-43C5CAAF1908}" dt="2024-12-05T16:57:55.994" v="1051" actId="1076"/>
          <ac:spMkLst>
            <pc:docMk/>
            <pc:sldMk cId="921976225" sldId="257"/>
            <ac:spMk id="63" creationId="{D31B1FFC-74CC-E79F-1A63-97DF1E579C4F}"/>
          </ac:spMkLst>
        </pc:spChg>
        <pc:spChg chg="mod">
          <ac:chgData name="Wissmon GERMAIN" userId="86eef6e520eb5a10" providerId="LiveId" clId="{75B6C20C-820A-479E-BA06-43C5CAAF1908}" dt="2024-12-05T16:57:41.930" v="1048" actId="122"/>
          <ac:spMkLst>
            <pc:docMk/>
            <pc:sldMk cId="921976225" sldId="257"/>
            <ac:spMk id="64" creationId="{6F2F7D2A-624F-C5B5-01CA-A5479149918E}"/>
          </ac:spMkLst>
        </pc:spChg>
        <pc:spChg chg="mod">
          <ac:chgData name="Wissmon GERMAIN" userId="86eef6e520eb5a10" providerId="LiveId" clId="{75B6C20C-820A-479E-BA06-43C5CAAF1908}" dt="2024-12-05T16:57:49.978" v="1049" actId="1076"/>
          <ac:spMkLst>
            <pc:docMk/>
            <pc:sldMk cId="921976225" sldId="257"/>
            <ac:spMk id="65" creationId="{33DC16C9-82E3-9657-291F-5288C2B1FE58}"/>
          </ac:spMkLst>
        </pc:spChg>
        <pc:spChg chg="mod">
          <ac:chgData name="Wissmon GERMAIN" userId="86eef6e520eb5a10" providerId="LiveId" clId="{75B6C20C-820A-479E-BA06-43C5CAAF1908}" dt="2024-12-05T17:34:05.641" v="1284" actId="14100"/>
          <ac:spMkLst>
            <pc:docMk/>
            <pc:sldMk cId="921976225" sldId="257"/>
            <ac:spMk id="73" creationId="{FC9CFEDB-2340-AD9E-0835-41A5E99ED53F}"/>
          </ac:spMkLst>
        </pc:spChg>
        <pc:spChg chg="mod">
          <ac:chgData name="Wissmon GERMAIN" userId="86eef6e520eb5a10" providerId="LiveId" clId="{75B6C20C-820A-479E-BA06-43C5CAAF1908}" dt="2024-12-05T17:34:19.308" v="1285" actId="1076"/>
          <ac:spMkLst>
            <pc:docMk/>
            <pc:sldMk cId="921976225" sldId="257"/>
            <ac:spMk id="74" creationId="{1D4D01D3-92BD-BB45-8AAA-74C9AA166ED1}"/>
          </ac:spMkLst>
        </pc:spChg>
        <pc:spChg chg="mod">
          <ac:chgData name="Wissmon GERMAIN" userId="86eef6e520eb5a10" providerId="LiveId" clId="{75B6C20C-820A-479E-BA06-43C5CAAF1908}" dt="2024-12-05T17:33:03.337" v="1273" actId="14100"/>
          <ac:spMkLst>
            <pc:docMk/>
            <pc:sldMk cId="921976225" sldId="257"/>
            <ac:spMk id="100" creationId="{A38E12B5-8844-BBEC-E0A7-15304EEEDBDF}"/>
          </ac:spMkLst>
        </pc:spChg>
        <pc:spChg chg="mod">
          <ac:chgData name="Wissmon GERMAIN" userId="86eef6e520eb5a10" providerId="LiveId" clId="{75B6C20C-820A-479E-BA06-43C5CAAF1908}" dt="2024-12-05T05:09:43.675" v="984" actId="20577"/>
          <ac:spMkLst>
            <pc:docMk/>
            <pc:sldMk cId="921976225" sldId="257"/>
            <ac:spMk id="102" creationId="{9D6EF6A0-6B16-9C8C-5DC8-3E532C037747}"/>
          </ac:spMkLst>
        </pc:spChg>
      </pc:sldChg>
      <pc:sldChg chg="addSp delSp modSp mod">
        <pc:chgData name="Wissmon GERMAIN" userId="86eef6e520eb5a10" providerId="LiveId" clId="{75B6C20C-820A-479E-BA06-43C5CAAF1908}" dt="2024-12-05T17:32:47.973" v="1272" actId="122"/>
        <pc:sldMkLst>
          <pc:docMk/>
          <pc:sldMk cId="108587186" sldId="258"/>
        </pc:sldMkLst>
        <pc:spChg chg="mod">
          <ac:chgData name="Wissmon GERMAIN" userId="86eef6e520eb5a10" providerId="LiveId" clId="{75B6C20C-820A-479E-BA06-43C5CAAF1908}" dt="2024-12-05T04:26:46.129" v="237" actId="1076"/>
          <ac:spMkLst>
            <pc:docMk/>
            <pc:sldMk cId="108587186" sldId="258"/>
            <ac:spMk id="2" creationId="{AEA4C61E-A100-71BA-D5D1-EC48561ABB96}"/>
          </ac:spMkLst>
        </pc:spChg>
        <pc:spChg chg="mod">
          <ac:chgData name="Wissmon GERMAIN" userId="86eef6e520eb5a10" providerId="LiveId" clId="{75B6C20C-820A-479E-BA06-43C5CAAF1908}" dt="2024-12-05T17:32:47.973" v="1272" actId="122"/>
          <ac:spMkLst>
            <pc:docMk/>
            <pc:sldMk cId="108587186" sldId="258"/>
            <ac:spMk id="3" creationId="{6A4C6CA6-7E9C-6545-EAE6-71FEBABC182B}"/>
          </ac:spMkLst>
        </pc:spChg>
        <pc:spChg chg="mod">
          <ac:chgData name="Wissmon GERMAIN" userId="86eef6e520eb5a10" providerId="LiveId" clId="{75B6C20C-820A-479E-BA06-43C5CAAF1908}" dt="2024-12-05T17:32:03.132" v="1264" actId="122"/>
          <ac:spMkLst>
            <pc:docMk/>
            <pc:sldMk cId="108587186" sldId="258"/>
            <ac:spMk id="4" creationId="{38FA31DB-777F-1387-2DCA-D2A5E248FA6C}"/>
          </ac:spMkLst>
        </pc:spChg>
        <pc:spChg chg="mod">
          <ac:chgData name="Wissmon GERMAIN" userId="86eef6e520eb5a10" providerId="LiveId" clId="{75B6C20C-820A-479E-BA06-43C5CAAF1908}" dt="2024-12-05T17:32:24.643" v="1267" actId="14100"/>
          <ac:spMkLst>
            <pc:docMk/>
            <pc:sldMk cId="108587186" sldId="258"/>
            <ac:spMk id="5" creationId="{FFB129C0-611F-8F11-3DEE-54E73375A61C}"/>
          </ac:spMkLst>
        </pc:spChg>
        <pc:spChg chg="del mod">
          <ac:chgData name="Wissmon GERMAIN" userId="86eef6e520eb5a10" providerId="LiveId" clId="{75B6C20C-820A-479E-BA06-43C5CAAF1908}" dt="2024-12-05T04:28:13.488" v="282" actId="478"/>
          <ac:spMkLst>
            <pc:docMk/>
            <pc:sldMk cId="108587186" sldId="258"/>
            <ac:spMk id="6" creationId="{D85C9FD9-4522-D44B-96A0-ADE30B9E9500}"/>
          </ac:spMkLst>
        </pc:spChg>
        <pc:spChg chg="del mod">
          <ac:chgData name="Wissmon GERMAIN" userId="86eef6e520eb5a10" providerId="LiveId" clId="{75B6C20C-820A-479E-BA06-43C5CAAF1908}" dt="2024-12-05T04:28:26.469" v="288" actId="478"/>
          <ac:spMkLst>
            <pc:docMk/>
            <pc:sldMk cId="108587186" sldId="258"/>
            <ac:spMk id="7" creationId="{D9A0A20F-E5D9-27BB-D986-166D66DA1EB8}"/>
          </ac:spMkLst>
        </pc:spChg>
        <pc:spChg chg="del">
          <ac:chgData name="Wissmon GERMAIN" userId="86eef6e520eb5a10" providerId="LiveId" clId="{75B6C20C-820A-479E-BA06-43C5CAAF1908}" dt="2024-12-05T04:29:07.925" v="291" actId="478"/>
          <ac:spMkLst>
            <pc:docMk/>
            <pc:sldMk cId="108587186" sldId="258"/>
            <ac:spMk id="8" creationId="{EC8E57E2-9F4C-D2CF-F725-9EE1AFED58A0}"/>
          </ac:spMkLst>
        </pc:spChg>
        <pc:spChg chg="mod">
          <ac:chgData name="Wissmon GERMAIN" userId="86eef6e520eb5a10" providerId="LiveId" clId="{75B6C20C-820A-479E-BA06-43C5CAAF1908}" dt="2024-12-05T04:07:25.259" v="56" actId="20577"/>
          <ac:spMkLst>
            <pc:docMk/>
            <pc:sldMk cId="108587186" sldId="258"/>
            <ac:spMk id="16" creationId="{1C306BE5-5B8B-0C26-E7FB-CFB657C16408}"/>
          </ac:spMkLst>
        </pc:spChg>
        <pc:spChg chg="add del mod">
          <ac:chgData name="Wissmon GERMAIN" userId="86eef6e520eb5a10" providerId="LiveId" clId="{75B6C20C-820A-479E-BA06-43C5CAAF1908}" dt="2024-12-05T17:05:54.788" v="1099" actId="1076"/>
          <ac:spMkLst>
            <pc:docMk/>
            <pc:sldMk cId="108587186" sldId="258"/>
            <ac:spMk id="20" creationId="{825F4F55-1527-4F9C-96A7-57D425B0E87B}"/>
          </ac:spMkLst>
        </pc:spChg>
        <pc:spChg chg="mod">
          <ac:chgData name="Wissmon GERMAIN" userId="86eef6e520eb5a10" providerId="LiveId" clId="{75B6C20C-820A-479E-BA06-43C5CAAF1908}" dt="2024-12-05T17:32:36.549" v="1269" actId="122"/>
          <ac:spMkLst>
            <pc:docMk/>
            <pc:sldMk cId="108587186" sldId="258"/>
            <ac:spMk id="35" creationId="{9B2B21F3-CC88-3CD6-8CF6-799439451AFD}"/>
          </ac:spMkLst>
        </pc:spChg>
        <pc:spChg chg="topLvl">
          <ac:chgData name="Wissmon GERMAIN" userId="86eef6e520eb5a10" providerId="LiveId" clId="{75B6C20C-820A-479E-BA06-43C5CAAF1908}" dt="2024-12-05T04:34:02.987" v="414" actId="478"/>
          <ac:spMkLst>
            <pc:docMk/>
            <pc:sldMk cId="108587186" sldId="258"/>
            <ac:spMk id="46" creationId="{6A77CBE2-FDE9-8EFD-7B95-1810C3CAD735}"/>
          </ac:spMkLst>
        </pc:spChg>
        <pc:spChg chg="del mod topLvl">
          <ac:chgData name="Wissmon GERMAIN" userId="86eef6e520eb5a10" providerId="LiveId" clId="{75B6C20C-820A-479E-BA06-43C5CAAF1908}" dt="2024-12-05T04:34:02.987" v="414" actId="478"/>
          <ac:spMkLst>
            <pc:docMk/>
            <pc:sldMk cId="108587186" sldId="258"/>
            <ac:spMk id="47" creationId="{C296DFEE-0E15-6378-5CDF-DA57C7653159}"/>
          </ac:spMkLst>
        </pc:spChg>
        <pc:spChg chg="mod">
          <ac:chgData name="Wissmon GERMAIN" userId="86eef6e520eb5a10" providerId="LiveId" clId="{75B6C20C-820A-479E-BA06-43C5CAAF1908}" dt="2024-12-05T17:31:44.889" v="1260" actId="122"/>
          <ac:spMkLst>
            <pc:docMk/>
            <pc:sldMk cId="108587186" sldId="258"/>
            <ac:spMk id="55" creationId="{54FA3D27-7DCC-4D54-37E2-9C8661EFEB1F}"/>
          </ac:spMkLst>
        </pc:spChg>
        <pc:spChg chg="mod">
          <ac:chgData name="Wissmon GERMAIN" userId="86eef6e520eb5a10" providerId="LiveId" clId="{75B6C20C-820A-479E-BA06-43C5CAAF1908}" dt="2024-12-05T17:31:50.451" v="1261" actId="122"/>
          <ac:spMkLst>
            <pc:docMk/>
            <pc:sldMk cId="108587186" sldId="258"/>
            <ac:spMk id="56" creationId="{BCA2F0E0-94F5-77D3-536C-8F6C5CB32291}"/>
          </ac:spMkLst>
        </pc:spChg>
        <pc:spChg chg="mod">
          <ac:chgData name="Wissmon GERMAIN" userId="86eef6e520eb5a10" providerId="LiveId" clId="{75B6C20C-820A-479E-BA06-43C5CAAF1908}" dt="2024-12-05T04:27:17.788" v="270" actId="1076"/>
          <ac:spMkLst>
            <pc:docMk/>
            <pc:sldMk cId="108587186" sldId="258"/>
            <ac:spMk id="63" creationId="{B96157AC-7E1D-1C51-DC38-00B11012B312}"/>
          </ac:spMkLst>
        </pc:spChg>
        <pc:spChg chg="mod">
          <ac:chgData name="Wissmon GERMAIN" userId="86eef6e520eb5a10" providerId="LiveId" clId="{75B6C20C-820A-479E-BA06-43C5CAAF1908}" dt="2024-12-05T05:05:12.817" v="954" actId="14100"/>
          <ac:spMkLst>
            <pc:docMk/>
            <pc:sldMk cId="108587186" sldId="258"/>
            <ac:spMk id="64" creationId="{0ABC48CA-00DA-1ED9-96BE-5860F6075620}"/>
          </ac:spMkLst>
        </pc:spChg>
        <pc:spChg chg="mod">
          <ac:chgData name="Wissmon GERMAIN" userId="86eef6e520eb5a10" providerId="LiveId" clId="{75B6C20C-820A-479E-BA06-43C5CAAF1908}" dt="2024-12-05T17:32:09.910" v="1265" actId="122"/>
          <ac:spMkLst>
            <pc:docMk/>
            <pc:sldMk cId="108587186" sldId="258"/>
            <ac:spMk id="65" creationId="{787D4F1D-E31B-207B-0B1D-F4996F1CCF30}"/>
          </ac:spMkLst>
        </pc:spChg>
        <pc:spChg chg="mod">
          <ac:chgData name="Wissmon GERMAIN" userId="86eef6e520eb5a10" providerId="LiveId" clId="{75B6C20C-820A-479E-BA06-43C5CAAF1908}" dt="2024-12-05T17:26:30.304" v="1210" actId="1076"/>
          <ac:spMkLst>
            <pc:docMk/>
            <pc:sldMk cId="108587186" sldId="258"/>
            <ac:spMk id="74" creationId="{DEE461CF-E4BA-A0AD-2C3E-D8ECE6A8AB63}"/>
          </ac:spMkLst>
        </pc:spChg>
        <pc:spChg chg="mod">
          <ac:chgData name="Wissmon GERMAIN" userId="86eef6e520eb5a10" providerId="LiveId" clId="{75B6C20C-820A-479E-BA06-43C5CAAF1908}" dt="2024-12-05T04:28:04.082" v="279" actId="6549"/>
          <ac:spMkLst>
            <pc:docMk/>
            <pc:sldMk cId="108587186" sldId="258"/>
            <ac:spMk id="82" creationId="{DE692D65-0AE2-55E7-4E27-B5D8275844FC}"/>
          </ac:spMkLst>
        </pc:spChg>
        <pc:spChg chg="mod">
          <ac:chgData name="Wissmon GERMAIN" userId="86eef6e520eb5a10" providerId="LiveId" clId="{75B6C20C-820A-479E-BA06-43C5CAAF1908}" dt="2024-12-05T05:10:22.320" v="1004" actId="20577"/>
          <ac:spMkLst>
            <pc:docMk/>
            <pc:sldMk cId="108587186" sldId="258"/>
            <ac:spMk id="102" creationId="{74C9C04B-AF9E-A3B5-0D24-1403DE943E29}"/>
          </ac:spMkLst>
        </pc:spChg>
        <pc:spChg chg="mod">
          <ac:chgData name="Wissmon GERMAIN" userId="86eef6e520eb5a10" providerId="LiveId" clId="{75B6C20C-820A-479E-BA06-43C5CAAF1908}" dt="2024-12-05T17:26:20.782" v="1209" actId="14100"/>
          <ac:spMkLst>
            <pc:docMk/>
            <pc:sldMk cId="108587186" sldId="258"/>
            <ac:spMk id="112" creationId="{3BC33F14-AA36-EAAA-DC6B-A85867749D44}"/>
          </ac:spMkLst>
        </pc:spChg>
        <pc:spChg chg="mod">
          <ac:chgData name="Wissmon GERMAIN" userId="86eef6e520eb5a10" providerId="LiveId" clId="{75B6C20C-820A-479E-BA06-43C5CAAF1908}" dt="2024-12-05T04:31:51.277" v="358" actId="1076"/>
          <ac:spMkLst>
            <pc:docMk/>
            <pc:sldMk cId="108587186" sldId="258"/>
            <ac:spMk id="113" creationId="{EAF4EF84-ACF3-8D85-6F42-8FEC14C6A7BB}"/>
          </ac:spMkLst>
        </pc:spChg>
        <pc:spChg chg="del mod">
          <ac:chgData name="Wissmon GERMAIN" userId="86eef6e520eb5a10" providerId="LiveId" clId="{75B6C20C-820A-479E-BA06-43C5CAAF1908}" dt="2024-12-05T04:29:47.496" v="302" actId="478"/>
          <ac:spMkLst>
            <pc:docMk/>
            <pc:sldMk cId="108587186" sldId="258"/>
            <ac:spMk id="120" creationId="{801E37F9-8459-0650-A54E-2DD7180174A3}"/>
          </ac:spMkLst>
        </pc:spChg>
        <pc:spChg chg="mod">
          <ac:chgData name="Wissmon GERMAIN" userId="86eef6e520eb5a10" providerId="LiveId" clId="{75B6C20C-820A-479E-BA06-43C5CAAF1908}" dt="2024-12-05T17:25:55.438" v="1204" actId="122"/>
          <ac:spMkLst>
            <pc:docMk/>
            <pc:sldMk cId="108587186" sldId="258"/>
            <ac:spMk id="121" creationId="{BFD89B55-1EC8-9AD0-2F2C-53CE88B243CF}"/>
          </ac:spMkLst>
        </pc:spChg>
        <pc:spChg chg="mod">
          <ac:chgData name="Wissmon GERMAIN" userId="86eef6e520eb5a10" providerId="LiveId" clId="{75B6C20C-820A-479E-BA06-43C5CAAF1908}" dt="2024-12-05T17:26:47.436" v="1213" actId="122"/>
          <ac:spMkLst>
            <pc:docMk/>
            <pc:sldMk cId="108587186" sldId="258"/>
            <ac:spMk id="122" creationId="{E8896A17-9650-D37A-08EF-0FEA8C0F7231}"/>
          </ac:spMkLst>
        </pc:spChg>
        <pc:spChg chg="mod">
          <ac:chgData name="Wissmon GERMAIN" userId="86eef6e520eb5a10" providerId="LiveId" clId="{75B6C20C-820A-479E-BA06-43C5CAAF1908}" dt="2024-12-05T17:26:05.666" v="1207" actId="122"/>
          <ac:spMkLst>
            <pc:docMk/>
            <pc:sldMk cId="108587186" sldId="258"/>
            <ac:spMk id="123" creationId="{570C9227-B5FD-76EF-4B82-838A78E8D8B1}"/>
          </ac:spMkLst>
        </pc:spChg>
        <pc:spChg chg="mod">
          <ac:chgData name="Wissmon GERMAIN" userId="86eef6e520eb5a10" providerId="LiveId" clId="{75B6C20C-820A-479E-BA06-43C5CAAF1908}" dt="2024-12-05T04:05:04.146" v="0"/>
          <ac:spMkLst>
            <pc:docMk/>
            <pc:sldMk cId="108587186" sldId="258"/>
            <ac:spMk id="146" creationId="{2742B9C7-11FF-6920-9D4A-DDCF7680EA19}"/>
          </ac:spMkLst>
        </pc:spChg>
        <pc:spChg chg="mod">
          <ac:chgData name="Wissmon GERMAIN" userId="86eef6e520eb5a10" providerId="LiveId" clId="{75B6C20C-820A-479E-BA06-43C5CAAF1908}" dt="2024-12-05T04:05:13.934" v="2" actId="14100"/>
          <ac:spMkLst>
            <pc:docMk/>
            <pc:sldMk cId="108587186" sldId="258"/>
            <ac:spMk id="147" creationId="{6D99E523-55F8-B6EF-DB87-BB76EEA35290}"/>
          </ac:spMkLst>
        </pc:spChg>
        <pc:spChg chg="mod">
          <ac:chgData name="Wissmon GERMAIN" userId="86eef6e520eb5a10" providerId="LiveId" clId="{75B6C20C-820A-479E-BA06-43C5CAAF1908}" dt="2024-12-05T04:06:47.360" v="43" actId="403"/>
          <ac:spMkLst>
            <pc:docMk/>
            <pc:sldMk cId="108587186" sldId="258"/>
            <ac:spMk id="148" creationId="{03F57422-6BDD-1B3C-227D-7EF9D5B7A1EE}"/>
          </ac:spMkLst>
        </pc:spChg>
        <pc:spChg chg="del mod">
          <ac:chgData name="Wissmon GERMAIN" userId="86eef6e520eb5a10" providerId="LiveId" clId="{75B6C20C-820A-479E-BA06-43C5CAAF1908}" dt="2024-12-05T04:05:52.550" v="7" actId="478"/>
          <ac:spMkLst>
            <pc:docMk/>
            <pc:sldMk cId="108587186" sldId="258"/>
            <ac:spMk id="149" creationId="{4B3B0828-C0BE-C33D-E4F8-440B0F027639}"/>
          </ac:spMkLst>
        </pc:spChg>
        <pc:spChg chg="mod">
          <ac:chgData name="Wissmon GERMAIN" userId="86eef6e520eb5a10" providerId="LiveId" clId="{75B6C20C-820A-479E-BA06-43C5CAAF1908}" dt="2024-12-05T04:05:04.146" v="0"/>
          <ac:spMkLst>
            <pc:docMk/>
            <pc:sldMk cId="108587186" sldId="258"/>
            <ac:spMk id="150" creationId="{7DBC5AC1-0C26-4850-2398-E63D16ECBB31}"/>
          </ac:spMkLst>
        </pc:spChg>
        <pc:spChg chg="mod">
          <ac:chgData name="Wissmon GERMAIN" userId="86eef6e520eb5a10" providerId="LiveId" clId="{75B6C20C-820A-479E-BA06-43C5CAAF1908}" dt="2024-12-05T04:05:04.146" v="0"/>
          <ac:spMkLst>
            <pc:docMk/>
            <pc:sldMk cId="108587186" sldId="258"/>
            <ac:spMk id="151" creationId="{3246303C-E446-99A9-7660-03F0CF08B560}"/>
          </ac:spMkLst>
        </pc:spChg>
        <pc:spChg chg="add mod">
          <ac:chgData name="Wissmon GERMAIN" userId="86eef6e520eb5a10" providerId="LiveId" clId="{75B6C20C-820A-479E-BA06-43C5CAAF1908}" dt="2024-12-05T17:06:07.997" v="1100" actId="1076"/>
          <ac:spMkLst>
            <pc:docMk/>
            <pc:sldMk cId="108587186" sldId="258"/>
            <ac:spMk id="158" creationId="{F347991E-6A79-2C4F-282B-4C0390992F69}"/>
          </ac:spMkLst>
        </pc:spChg>
        <pc:grpChg chg="del">
          <ac:chgData name="Wissmon GERMAIN" userId="86eef6e520eb5a10" providerId="LiveId" clId="{75B6C20C-820A-479E-BA06-43C5CAAF1908}" dt="2024-12-05T04:29:24.485" v="298" actId="478"/>
          <ac:grpSpMkLst>
            <pc:docMk/>
            <pc:sldMk cId="108587186" sldId="258"/>
            <ac:grpSpMk id="9" creationId="{DAEBB467-E733-CE35-D66A-133044B06FAA}"/>
          </ac:grpSpMkLst>
        </pc:grpChg>
        <pc:grpChg chg="del">
          <ac:chgData name="Wissmon GERMAIN" userId="86eef6e520eb5a10" providerId="LiveId" clId="{75B6C20C-820A-479E-BA06-43C5CAAF1908}" dt="2024-12-05T04:28:23.542" v="286" actId="478"/>
          <ac:grpSpMkLst>
            <pc:docMk/>
            <pc:sldMk cId="108587186" sldId="258"/>
            <ac:grpSpMk id="42" creationId="{1F809D8E-6B51-2E9D-EE68-78CE1022D6F4}"/>
          </ac:grpSpMkLst>
        </pc:grpChg>
        <pc:grpChg chg="del">
          <ac:chgData name="Wissmon GERMAIN" userId="86eef6e520eb5a10" providerId="LiveId" clId="{75B6C20C-820A-479E-BA06-43C5CAAF1908}" dt="2024-12-05T04:34:02.987" v="414" actId="478"/>
          <ac:grpSpMkLst>
            <pc:docMk/>
            <pc:sldMk cId="108587186" sldId="258"/>
            <ac:grpSpMk id="45" creationId="{818060AA-5468-8E1F-74BB-095D2B87C18C}"/>
          </ac:grpSpMkLst>
        </pc:grpChg>
        <pc:grpChg chg="mod">
          <ac:chgData name="Wissmon GERMAIN" userId="86eef6e520eb5a10" providerId="LiveId" clId="{75B6C20C-820A-479E-BA06-43C5CAAF1908}" dt="2024-12-05T04:35:42.390" v="438" actId="1076"/>
          <ac:grpSpMkLst>
            <pc:docMk/>
            <pc:sldMk cId="108587186" sldId="258"/>
            <ac:grpSpMk id="66" creationId="{84BFD630-AB4A-8A3F-11AE-BBEC934A8BF0}"/>
          </ac:grpSpMkLst>
        </pc:grpChg>
        <pc:grpChg chg="del">
          <ac:chgData name="Wissmon GERMAIN" userId="86eef6e520eb5a10" providerId="LiveId" clId="{75B6C20C-820A-479E-BA06-43C5CAAF1908}" dt="2024-12-05T04:28:06.916" v="280" actId="478"/>
          <ac:grpSpMkLst>
            <pc:docMk/>
            <pc:sldMk cId="108587186" sldId="258"/>
            <ac:grpSpMk id="75" creationId="{CC92EE5A-C864-C262-F71B-0BE38DBF6F4C}"/>
          </ac:grpSpMkLst>
        </pc:grpChg>
        <pc:grpChg chg="del">
          <ac:chgData name="Wissmon GERMAIN" userId="86eef6e520eb5a10" providerId="LiveId" clId="{75B6C20C-820A-479E-BA06-43C5CAAF1908}" dt="2024-12-05T04:28:21.768" v="285" actId="478"/>
          <ac:grpSpMkLst>
            <pc:docMk/>
            <pc:sldMk cId="108587186" sldId="258"/>
            <ac:grpSpMk id="84" creationId="{0031BD03-96B9-885F-5954-C8D10DA2799F}"/>
          </ac:grpSpMkLst>
        </pc:grpChg>
        <pc:grpChg chg="del">
          <ac:chgData name="Wissmon GERMAIN" userId="86eef6e520eb5a10" providerId="LiveId" clId="{75B6C20C-820A-479E-BA06-43C5CAAF1908}" dt="2024-12-05T04:29:00.894" v="290" actId="478"/>
          <ac:grpSpMkLst>
            <pc:docMk/>
            <pc:sldMk cId="108587186" sldId="258"/>
            <ac:grpSpMk id="93" creationId="{9D64F718-D9D6-EB7D-E46B-852556F8DD31}"/>
          </ac:grpSpMkLst>
        </pc:grpChg>
        <pc:grpChg chg="add del mod">
          <ac:chgData name="Wissmon GERMAIN" userId="86eef6e520eb5a10" providerId="LiveId" clId="{75B6C20C-820A-479E-BA06-43C5CAAF1908}" dt="2024-12-05T04:28:46.984" v="289" actId="478"/>
          <ac:grpSpMkLst>
            <pc:docMk/>
            <pc:sldMk cId="108587186" sldId="258"/>
            <ac:grpSpMk id="143" creationId="{3BBCD9CF-25E1-BFF6-406F-FF5A5C9AD466}"/>
          </ac:grpSpMkLst>
        </pc:grpChg>
        <pc:grpChg chg="mod">
          <ac:chgData name="Wissmon GERMAIN" userId="86eef6e520eb5a10" providerId="LiveId" clId="{75B6C20C-820A-479E-BA06-43C5CAAF1908}" dt="2024-12-05T04:05:04.146" v="0"/>
          <ac:grpSpMkLst>
            <pc:docMk/>
            <pc:sldMk cId="108587186" sldId="258"/>
            <ac:grpSpMk id="144" creationId="{5E57029F-531D-4FA8-71D7-F16B95424496}"/>
          </ac:grpSpMkLst>
        </pc:grpChg>
        <pc:grpChg chg="mod">
          <ac:chgData name="Wissmon GERMAIN" userId="86eef6e520eb5a10" providerId="LiveId" clId="{75B6C20C-820A-479E-BA06-43C5CAAF1908}" dt="2024-12-05T04:05:04.146" v="0"/>
          <ac:grpSpMkLst>
            <pc:docMk/>
            <pc:sldMk cId="108587186" sldId="258"/>
            <ac:grpSpMk id="145" creationId="{39AB9A58-46AF-CAC7-084F-5B2DB0A30A27}"/>
          </ac:grpSpMkLst>
        </pc:grpChg>
        <pc:cxnChg chg="mod">
          <ac:chgData name="Wissmon GERMAIN" userId="86eef6e520eb5a10" providerId="LiveId" clId="{75B6C20C-820A-479E-BA06-43C5CAAF1908}" dt="2024-12-05T04:35:42.390" v="438" actId="1076"/>
          <ac:cxnSpMkLst>
            <pc:docMk/>
            <pc:sldMk cId="108587186" sldId="258"/>
            <ac:cxnSpMk id="24" creationId="{2AD95FF9-F056-8899-9566-C8D0D4DA203C}"/>
          </ac:cxnSpMkLst>
        </pc:cxnChg>
        <pc:cxnChg chg="del mod">
          <ac:chgData name="Wissmon GERMAIN" userId="86eef6e520eb5a10" providerId="LiveId" clId="{75B6C20C-820A-479E-BA06-43C5CAAF1908}" dt="2024-12-05T04:28:19.735" v="284" actId="478"/>
          <ac:cxnSpMkLst>
            <pc:docMk/>
            <pc:sldMk cId="108587186" sldId="258"/>
            <ac:cxnSpMk id="25" creationId="{BB0FEE5A-0B9C-228E-C645-29421892A3C2}"/>
          </ac:cxnSpMkLst>
        </pc:cxnChg>
        <pc:cxnChg chg="mod">
          <ac:chgData name="Wissmon GERMAIN" userId="86eef6e520eb5a10" providerId="LiveId" clId="{75B6C20C-820A-479E-BA06-43C5CAAF1908}" dt="2024-12-05T04:29:38.821" v="300" actId="14100"/>
          <ac:cxnSpMkLst>
            <pc:docMk/>
            <pc:sldMk cId="108587186" sldId="258"/>
            <ac:cxnSpMk id="26" creationId="{44BE899F-1BCC-B532-74FA-BEF78D964520}"/>
          </ac:cxnSpMkLst>
        </pc:cxnChg>
        <pc:cxnChg chg="del">
          <ac:chgData name="Wissmon GERMAIN" userId="86eef6e520eb5a10" providerId="LiveId" clId="{75B6C20C-820A-479E-BA06-43C5CAAF1908}" dt="2024-12-05T04:28:16.546" v="283" actId="478"/>
          <ac:cxnSpMkLst>
            <pc:docMk/>
            <pc:sldMk cId="108587186" sldId="258"/>
            <ac:cxnSpMk id="27" creationId="{3AF5E6E1-F108-CFA6-7967-84658096B1FB}"/>
          </ac:cxnSpMkLst>
        </pc:cxnChg>
        <pc:cxnChg chg="add del mod">
          <ac:chgData name="Wissmon GERMAIN" userId="86eef6e520eb5a10" providerId="LiveId" clId="{75B6C20C-820A-479E-BA06-43C5CAAF1908}" dt="2024-12-05T04:29:18.181" v="296" actId="478"/>
          <ac:cxnSpMkLst>
            <pc:docMk/>
            <pc:sldMk cId="108587186" sldId="258"/>
            <ac:cxnSpMk id="124" creationId="{3EF36E42-A9FB-85EF-3F4A-AF747A4CF0F9}"/>
          </ac:cxnSpMkLst>
        </pc:cxnChg>
        <pc:cxnChg chg="del">
          <ac:chgData name="Wissmon GERMAIN" userId="86eef6e520eb5a10" providerId="LiveId" clId="{75B6C20C-820A-479E-BA06-43C5CAAF1908}" dt="2024-12-05T04:29:21.465" v="297" actId="478"/>
          <ac:cxnSpMkLst>
            <pc:docMk/>
            <pc:sldMk cId="108587186" sldId="258"/>
            <ac:cxnSpMk id="132" creationId="{1A733234-7F7B-0D56-1A1D-F592250D81DD}"/>
          </ac:cxnSpMkLst>
        </pc:cxnChg>
        <pc:cxnChg chg="del mod">
          <ac:chgData name="Wissmon GERMAIN" userId="86eef6e520eb5a10" providerId="LiveId" clId="{75B6C20C-820A-479E-BA06-43C5CAAF1908}" dt="2024-12-05T04:29:25.706" v="299" actId="478"/>
          <ac:cxnSpMkLst>
            <pc:docMk/>
            <pc:sldMk cId="108587186" sldId="258"/>
            <ac:cxnSpMk id="137" creationId="{EB4A768C-6A60-A5B6-24E8-1FE45B75F500}"/>
          </ac:cxnSpMkLst>
        </pc:cxnChg>
        <pc:cxnChg chg="add del mod">
          <ac:chgData name="Wissmon GERMAIN" userId="86eef6e520eb5a10" providerId="LiveId" clId="{75B6C20C-820A-479E-BA06-43C5CAAF1908}" dt="2024-12-05T04:07:41.919" v="58" actId="11529"/>
          <ac:cxnSpMkLst>
            <pc:docMk/>
            <pc:sldMk cId="108587186" sldId="258"/>
            <ac:cxnSpMk id="153" creationId="{764A29D6-E8F4-C029-5432-F37A09B61123}"/>
          </ac:cxnSpMkLst>
        </pc:cxnChg>
        <pc:cxnChg chg="add del mod">
          <ac:chgData name="Wissmon GERMAIN" userId="86eef6e520eb5a10" providerId="LiveId" clId="{75B6C20C-820A-479E-BA06-43C5CAAF1908}" dt="2024-12-05T04:08:22.814" v="72" actId="11529"/>
          <ac:cxnSpMkLst>
            <pc:docMk/>
            <pc:sldMk cId="108587186" sldId="258"/>
            <ac:cxnSpMk id="155" creationId="{A1E5AFD6-D0B5-FEC9-B759-BD1BD7D32144}"/>
          </ac:cxnSpMkLst>
        </pc:cxnChg>
      </pc:sldChg>
      <pc:sldChg chg="addSp modSp add mod ord">
        <pc:chgData name="Wissmon GERMAIN" userId="86eef6e520eb5a10" providerId="LiveId" clId="{75B6C20C-820A-479E-BA06-43C5CAAF1908}" dt="2024-12-05T17:31:11.559" v="1257" actId="1076"/>
        <pc:sldMkLst>
          <pc:docMk/>
          <pc:sldMk cId="1372283874" sldId="259"/>
        </pc:sldMkLst>
        <pc:spChg chg="mod">
          <ac:chgData name="Wissmon GERMAIN" userId="86eef6e520eb5a10" providerId="LiveId" clId="{75B6C20C-820A-479E-BA06-43C5CAAF1908}" dt="2024-12-05T17:27:22.823" v="1218" actId="20577"/>
          <ac:spMkLst>
            <pc:docMk/>
            <pc:sldMk cId="1372283874" sldId="259"/>
            <ac:spMk id="3" creationId="{C3FC30B6-F8B5-F110-F60D-7C2F9C56596F}"/>
          </ac:spMkLst>
        </pc:spChg>
        <pc:spChg chg="mod">
          <ac:chgData name="Wissmon GERMAIN" userId="86eef6e520eb5a10" providerId="LiveId" clId="{75B6C20C-820A-479E-BA06-43C5CAAF1908}" dt="2024-12-05T17:30:30.729" v="1251" actId="122"/>
          <ac:spMkLst>
            <pc:docMk/>
            <pc:sldMk cId="1372283874" sldId="259"/>
            <ac:spMk id="4" creationId="{9070B8D8-F44D-B058-87D3-8A181323251C}"/>
          </ac:spMkLst>
        </pc:spChg>
        <pc:spChg chg="mod">
          <ac:chgData name="Wissmon GERMAIN" userId="86eef6e520eb5a10" providerId="LiveId" clId="{75B6C20C-820A-479E-BA06-43C5CAAF1908}" dt="2024-12-05T17:27:45.866" v="1222" actId="20577"/>
          <ac:spMkLst>
            <pc:docMk/>
            <pc:sldMk cId="1372283874" sldId="259"/>
            <ac:spMk id="5" creationId="{96B0A2D6-DC96-FE46-1202-3F4D86F65C4B}"/>
          </ac:spMkLst>
        </pc:spChg>
        <pc:spChg chg="mod">
          <ac:chgData name="Wissmon GERMAIN" userId="86eef6e520eb5a10" providerId="LiveId" clId="{75B6C20C-820A-479E-BA06-43C5CAAF1908}" dt="2024-12-05T17:29:43.905" v="1238" actId="122"/>
          <ac:spMkLst>
            <pc:docMk/>
            <pc:sldMk cId="1372283874" sldId="259"/>
            <ac:spMk id="6" creationId="{D24AE14F-D4E6-D8E9-8FE1-53F77F0298E4}"/>
          </ac:spMkLst>
        </pc:spChg>
        <pc:spChg chg="mod">
          <ac:chgData name="Wissmon GERMAIN" userId="86eef6e520eb5a10" providerId="LiveId" clId="{75B6C20C-820A-479E-BA06-43C5CAAF1908}" dt="2024-12-05T17:30:47.734" v="1254" actId="122"/>
          <ac:spMkLst>
            <pc:docMk/>
            <pc:sldMk cId="1372283874" sldId="259"/>
            <ac:spMk id="7" creationId="{7622EB02-4F73-C1DF-0013-A9B734C2D887}"/>
          </ac:spMkLst>
        </pc:spChg>
        <pc:spChg chg="mod">
          <ac:chgData name="Wissmon GERMAIN" userId="86eef6e520eb5a10" providerId="LiveId" clId="{75B6C20C-820A-479E-BA06-43C5CAAF1908}" dt="2024-12-05T17:29:32.810" v="1235" actId="122"/>
          <ac:spMkLst>
            <pc:docMk/>
            <pc:sldMk cId="1372283874" sldId="259"/>
            <ac:spMk id="8" creationId="{C4B9B9FA-2C23-6480-45E6-28AE04984D43}"/>
          </ac:spMkLst>
        </pc:spChg>
        <pc:spChg chg="mod">
          <ac:chgData name="Wissmon GERMAIN" userId="86eef6e520eb5a10" providerId="LiveId" clId="{75B6C20C-820A-479E-BA06-43C5CAAF1908}" dt="2024-12-05T17:02:10.771" v="1077" actId="122"/>
          <ac:spMkLst>
            <pc:docMk/>
            <pc:sldMk cId="1372283874" sldId="259"/>
            <ac:spMk id="14" creationId="{F3F53EBE-EE25-DF55-0BC5-F1A0A35040F5}"/>
          </ac:spMkLst>
        </pc:spChg>
        <pc:spChg chg="mod">
          <ac:chgData name="Wissmon GERMAIN" userId="86eef6e520eb5a10" providerId="LiveId" clId="{75B6C20C-820A-479E-BA06-43C5CAAF1908}" dt="2024-12-05T16:59:32.352" v="1061" actId="122"/>
          <ac:spMkLst>
            <pc:docMk/>
            <pc:sldMk cId="1372283874" sldId="259"/>
            <ac:spMk id="34" creationId="{B5C4E05E-2210-A916-FFEF-3D5E43AB92AD}"/>
          </ac:spMkLst>
        </pc:spChg>
        <pc:spChg chg="mod">
          <ac:chgData name="Wissmon GERMAIN" userId="86eef6e520eb5a10" providerId="LiveId" clId="{75B6C20C-820A-479E-BA06-43C5CAAF1908}" dt="2024-12-05T16:59:38.469" v="1062" actId="122"/>
          <ac:spMkLst>
            <pc:docMk/>
            <pc:sldMk cId="1372283874" sldId="259"/>
            <ac:spMk id="35" creationId="{8D8AE2AD-4E1C-5EA4-77F1-703868EBF719}"/>
          </ac:spMkLst>
        </pc:spChg>
        <pc:spChg chg="mod">
          <ac:chgData name="Wissmon GERMAIN" userId="86eef6e520eb5a10" providerId="LiveId" clId="{75B6C20C-820A-479E-BA06-43C5CAAF1908}" dt="2024-12-05T17:27:58.294" v="1223" actId="14100"/>
          <ac:spMkLst>
            <pc:docMk/>
            <pc:sldMk cId="1372283874" sldId="259"/>
            <ac:spMk id="64" creationId="{752639D8-489F-9BC2-B334-B4BE8BE6368C}"/>
          </ac:spMkLst>
        </pc:spChg>
        <pc:spChg chg="mod">
          <ac:chgData name="Wissmon GERMAIN" userId="86eef6e520eb5a10" providerId="LiveId" clId="{75B6C20C-820A-479E-BA06-43C5CAAF1908}" dt="2024-12-05T17:28:06.961" v="1224" actId="1076"/>
          <ac:spMkLst>
            <pc:docMk/>
            <pc:sldMk cId="1372283874" sldId="259"/>
            <ac:spMk id="65" creationId="{36BF6A52-7DD3-1D27-5D9F-FB93A38BBB99}"/>
          </ac:spMkLst>
        </pc:spChg>
        <pc:spChg chg="mod">
          <ac:chgData name="Wissmon GERMAIN" userId="86eef6e520eb5a10" providerId="LiveId" clId="{75B6C20C-820A-479E-BA06-43C5CAAF1908}" dt="2024-12-05T17:31:11.559" v="1257" actId="1076"/>
          <ac:spMkLst>
            <pc:docMk/>
            <pc:sldMk cId="1372283874" sldId="259"/>
            <ac:spMk id="74" creationId="{EC89F015-19FE-6AE5-84AE-47D5C2954943}"/>
          </ac:spMkLst>
        </pc:spChg>
        <pc:spChg chg="mod">
          <ac:chgData name="Wissmon GERMAIN" userId="86eef6e520eb5a10" providerId="LiveId" clId="{75B6C20C-820A-479E-BA06-43C5CAAF1908}" dt="2024-12-05T17:29:09.708" v="1231" actId="14100"/>
          <ac:spMkLst>
            <pc:docMk/>
            <pc:sldMk cId="1372283874" sldId="259"/>
            <ac:spMk id="91" creationId="{8215EC13-20E8-E039-614C-80BFC0F508B8}"/>
          </ac:spMkLst>
        </pc:spChg>
        <pc:spChg chg="mod">
          <ac:chgData name="Wissmon GERMAIN" userId="86eef6e520eb5a10" providerId="LiveId" clId="{75B6C20C-820A-479E-BA06-43C5CAAF1908}" dt="2024-12-05T17:29:20.333" v="1232" actId="14100"/>
          <ac:spMkLst>
            <pc:docMk/>
            <pc:sldMk cId="1372283874" sldId="259"/>
            <ac:spMk id="100" creationId="{1FBFC976-1968-497E-F55C-22894D570D86}"/>
          </ac:spMkLst>
        </pc:spChg>
        <pc:spChg chg="mod">
          <ac:chgData name="Wissmon GERMAIN" userId="86eef6e520eb5a10" providerId="LiveId" clId="{75B6C20C-820A-479E-BA06-43C5CAAF1908}" dt="2024-12-05T05:10:00.222" v="995" actId="20577"/>
          <ac:spMkLst>
            <pc:docMk/>
            <pc:sldMk cId="1372283874" sldId="259"/>
            <ac:spMk id="102" creationId="{93B7F937-A10D-9659-B971-9CDB263DEDF1}"/>
          </ac:spMkLst>
        </pc:spChg>
        <pc:spChg chg="mod">
          <ac:chgData name="Wissmon GERMAIN" userId="86eef6e520eb5a10" providerId="LiveId" clId="{75B6C20C-820A-479E-BA06-43C5CAAF1908}" dt="2024-12-05T17:02:32.419" v="1079" actId="122"/>
          <ac:spMkLst>
            <pc:docMk/>
            <pc:sldMk cId="1372283874" sldId="259"/>
            <ac:spMk id="112" creationId="{DD294D04-6DD3-20B5-2165-AE886FFBFE61}"/>
          </ac:spMkLst>
        </pc:spChg>
        <pc:spChg chg="mod">
          <ac:chgData name="Wissmon GERMAIN" userId="86eef6e520eb5a10" providerId="LiveId" clId="{75B6C20C-820A-479E-BA06-43C5CAAF1908}" dt="2024-12-05T04:08:54.474" v="74"/>
          <ac:spMkLst>
            <pc:docMk/>
            <pc:sldMk cId="1372283874" sldId="259"/>
            <ac:spMk id="119" creationId="{8AFF2081-4992-477D-CBF1-1CFAA1E6E6B7}"/>
          </ac:spMkLst>
        </pc:spChg>
        <pc:spChg chg="mod">
          <ac:chgData name="Wissmon GERMAIN" userId="86eef6e520eb5a10" providerId="LiveId" clId="{75B6C20C-820A-479E-BA06-43C5CAAF1908}" dt="2024-12-05T17:29:54.491" v="1241" actId="122"/>
          <ac:spMkLst>
            <pc:docMk/>
            <pc:sldMk cId="1372283874" sldId="259"/>
            <ac:spMk id="120" creationId="{1B7F8855-2BE8-60E1-400C-375B728AAC38}"/>
          </ac:spMkLst>
        </pc:spChg>
        <pc:spChg chg="mod">
          <ac:chgData name="Wissmon GERMAIN" userId="86eef6e520eb5a10" providerId="LiveId" clId="{75B6C20C-820A-479E-BA06-43C5CAAF1908}" dt="2024-12-05T17:31:01.561" v="1256" actId="14100"/>
          <ac:spMkLst>
            <pc:docMk/>
            <pc:sldMk cId="1372283874" sldId="259"/>
            <ac:spMk id="121" creationId="{A4176821-485C-72EE-3D15-5EED6AAE1E58}"/>
          </ac:spMkLst>
        </pc:spChg>
        <pc:spChg chg="mod">
          <ac:chgData name="Wissmon GERMAIN" userId="86eef6e520eb5a10" providerId="LiveId" clId="{75B6C20C-820A-479E-BA06-43C5CAAF1908}" dt="2024-12-05T17:30:09.141" v="1244" actId="122"/>
          <ac:spMkLst>
            <pc:docMk/>
            <pc:sldMk cId="1372283874" sldId="259"/>
            <ac:spMk id="122" creationId="{BDF3F1AE-6026-2019-37BB-D7F471B4303A}"/>
          </ac:spMkLst>
        </pc:spChg>
        <pc:spChg chg="mod">
          <ac:chgData name="Wissmon GERMAIN" userId="86eef6e520eb5a10" providerId="LiveId" clId="{75B6C20C-820A-479E-BA06-43C5CAAF1908}" dt="2024-12-05T17:30:53.351" v="1255" actId="1076"/>
          <ac:spMkLst>
            <pc:docMk/>
            <pc:sldMk cId="1372283874" sldId="259"/>
            <ac:spMk id="123" creationId="{F464CABD-6AF3-B6A0-F36D-A4181DB91B95}"/>
          </ac:spMkLst>
        </pc:spChg>
        <pc:spChg chg="mod">
          <ac:chgData name="Wissmon GERMAIN" userId="86eef6e520eb5a10" providerId="LiveId" clId="{75B6C20C-820A-479E-BA06-43C5CAAF1908}" dt="2024-12-05T17:02:57.182" v="1081" actId="14100"/>
          <ac:spMkLst>
            <pc:docMk/>
            <pc:sldMk cId="1372283874" sldId="259"/>
            <ac:spMk id="125" creationId="{6EF1730F-7D26-05D6-D31F-966CC0C811AF}"/>
          </ac:spMkLst>
        </pc:spChg>
        <pc:spChg chg="mod">
          <ac:chgData name="Wissmon GERMAIN" userId="86eef6e520eb5a10" providerId="LiveId" clId="{75B6C20C-820A-479E-BA06-43C5CAAF1908}" dt="2024-12-05T17:03:19.472" v="1084" actId="1076"/>
          <ac:spMkLst>
            <pc:docMk/>
            <pc:sldMk cId="1372283874" sldId="259"/>
            <ac:spMk id="126" creationId="{46471CFF-ADC9-A492-E086-8BC0607956A9}"/>
          </ac:spMkLst>
        </pc:spChg>
        <pc:spChg chg="mod">
          <ac:chgData name="Wissmon GERMAIN" userId="86eef6e520eb5a10" providerId="LiveId" clId="{75B6C20C-820A-479E-BA06-43C5CAAF1908}" dt="2024-12-05T04:08:54.474" v="74"/>
          <ac:spMkLst>
            <pc:docMk/>
            <pc:sldMk cId="1372283874" sldId="259"/>
            <ac:spMk id="127" creationId="{78ECE2CE-3C54-67E6-F9C5-18E1B7E365BE}"/>
          </ac:spMkLst>
        </pc:spChg>
        <pc:spChg chg="mod">
          <ac:chgData name="Wissmon GERMAIN" userId="86eef6e520eb5a10" providerId="LiveId" clId="{75B6C20C-820A-479E-BA06-43C5CAAF1908}" dt="2024-12-05T04:08:54.474" v="74"/>
          <ac:spMkLst>
            <pc:docMk/>
            <pc:sldMk cId="1372283874" sldId="259"/>
            <ac:spMk id="128" creationId="{C78604DA-EA9C-4281-1407-1E79350DF632}"/>
          </ac:spMkLst>
        </pc:spChg>
        <pc:spChg chg="mod">
          <ac:chgData name="Wissmon GERMAIN" userId="86eef6e520eb5a10" providerId="LiveId" clId="{75B6C20C-820A-479E-BA06-43C5CAAF1908}" dt="2024-12-05T04:09:02.729" v="76"/>
          <ac:spMkLst>
            <pc:docMk/>
            <pc:sldMk cId="1372283874" sldId="259"/>
            <ac:spMk id="133" creationId="{8323A087-2651-309E-ECDF-DBAE7A4D12D4}"/>
          </ac:spMkLst>
        </pc:spChg>
        <pc:spChg chg="mod">
          <ac:chgData name="Wissmon GERMAIN" userId="86eef6e520eb5a10" providerId="LiveId" clId="{75B6C20C-820A-479E-BA06-43C5CAAF1908}" dt="2024-12-05T17:05:07.071" v="1093" actId="1076"/>
          <ac:spMkLst>
            <pc:docMk/>
            <pc:sldMk cId="1372283874" sldId="259"/>
            <ac:spMk id="134" creationId="{98456749-B0AE-82D9-44EB-1A8168E0B021}"/>
          </ac:spMkLst>
        </pc:spChg>
        <pc:spChg chg="mod">
          <ac:chgData name="Wissmon GERMAIN" userId="86eef6e520eb5a10" providerId="LiveId" clId="{75B6C20C-820A-479E-BA06-43C5CAAF1908}" dt="2024-12-05T17:04:11.792" v="1092" actId="122"/>
          <ac:spMkLst>
            <pc:docMk/>
            <pc:sldMk cId="1372283874" sldId="259"/>
            <ac:spMk id="135" creationId="{D4EACE57-FB8A-AC93-D7DF-0C4C6C0D7C49}"/>
          </ac:spMkLst>
        </pc:spChg>
        <pc:spChg chg="mod">
          <ac:chgData name="Wissmon GERMAIN" userId="86eef6e520eb5a10" providerId="LiveId" clId="{75B6C20C-820A-479E-BA06-43C5CAAF1908}" dt="2024-12-05T04:09:02.729" v="76"/>
          <ac:spMkLst>
            <pc:docMk/>
            <pc:sldMk cId="1372283874" sldId="259"/>
            <ac:spMk id="136" creationId="{C31C4DEF-4A84-4721-208D-998407A125EA}"/>
          </ac:spMkLst>
        </pc:spChg>
        <pc:spChg chg="mod">
          <ac:chgData name="Wissmon GERMAIN" userId="86eef6e520eb5a10" providerId="LiveId" clId="{75B6C20C-820A-479E-BA06-43C5CAAF1908}" dt="2024-12-05T04:09:02.729" v="76"/>
          <ac:spMkLst>
            <pc:docMk/>
            <pc:sldMk cId="1372283874" sldId="259"/>
            <ac:spMk id="138" creationId="{ED94FD11-5602-F8A2-1B33-EE41E6E10100}"/>
          </ac:spMkLst>
        </pc:spChg>
        <pc:spChg chg="mod">
          <ac:chgData name="Wissmon GERMAIN" userId="86eef6e520eb5a10" providerId="LiveId" clId="{75B6C20C-820A-479E-BA06-43C5CAAF1908}" dt="2024-12-05T17:03:47.319" v="1088" actId="14100"/>
          <ac:spMkLst>
            <pc:docMk/>
            <pc:sldMk cId="1372283874" sldId="259"/>
            <ac:spMk id="142" creationId="{EDB1EAF7-F256-B0DD-F039-6392DCA0623C}"/>
          </ac:spMkLst>
        </pc:spChg>
        <pc:spChg chg="mod">
          <ac:chgData name="Wissmon GERMAIN" userId="86eef6e520eb5a10" providerId="LiveId" clId="{75B6C20C-820A-479E-BA06-43C5CAAF1908}" dt="2024-12-05T17:00:27.125" v="1069" actId="122"/>
          <ac:spMkLst>
            <pc:docMk/>
            <pc:sldMk cId="1372283874" sldId="259"/>
            <ac:spMk id="147" creationId="{79B04689-D400-D27F-46F8-16865D6E16E7}"/>
          </ac:spMkLst>
        </pc:spChg>
        <pc:spChg chg="mod">
          <ac:chgData name="Wissmon GERMAIN" userId="86eef6e520eb5a10" providerId="LiveId" clId="{75B6C20C-820A-479E-BA06-43C5CAAF1908}" dt="2024-12-05T17:00:56.288" v="1072" actId="1076"/>
          <ac:spMkLst>
            <pc:docMk/>
            <pc:sldMk cId="1372283874" sldId="259"/>
            <ac:spMk id="148" creationId="{98F70DAD-28B8-21F0-2CCC-A4F18C82D4C2}"/>
          </ac:spMkLst>
        </pc:spChg>
        <pc:spChg chg="mod">
          <ac:chgData name="Wissmon GERMAIN" userId="86eef6e520eb5a10" providerId="LiveId" clId="{75B6C20C-820A-479E-BA06-43C5CAAF1908}" dt="2024-12-05T17:03:56.146" v="1089" actId="14100"/>
          <ac:spMkLst>
            <pc:docMk/>
            <pc:sldMk cId="1372283874" sldId="259"/>
            <ac:spMk id="149" creationId="{A2428535-BDA7-8FCF-4456-AD72D37F3E9D}"/>
          </ac:spMkLst>
        </pc:spChg>
        <pc:spChg chg="mod">
          <ac:chgData name="Wissmon GERMAIN" userId="86eef6e520eb5a10" providerId="LiveId" clId="{75B6C20C-820A-479E-BA06-43C5CAAF1908}" dt="2024-12-05T17:04:04.384" v="1091" actId="122"/>
          <ac:spMkLst>
            <pc:docMk/>
            <pc:sldMk cId="1372283874" sldId="259"/>
            <ac:spMk id="152" creationId="{D4797A55-F6F4-C926-430F-C1E1CFBC7FC6}"/>
          </ac:spMkLst>
        </pc:spChg>
        <pc:spChg chg="mod">
          <ac:chgData name="Wissmon GERMAIN" userId="86eef6e520eb5a10" providerId="LiveId" clId="{75B6C20C-820A-479E-BA06-43C5CAAF1908}" dt="2024-12-05T04:09:41.919" v="81"/>
          <ac:spMkLst>
            <pc:docMk/>
            <pc:sldMk cId="1372283874" sldId="259"/>
            <ac:spMk id="153" creationId="{AA3AD39B-6497-B6D5-1A1B-127E4686081B}"/>
          </ac:spMkLst>
        </pc:spChg>
        <pc:spChg chg="mod">
          <ac:chgData name="Wissmon GERMAIN" userId="86eef6e520eb5a10" providerId="LiveId" clId="{75B6C20C-820A-479E-BA06-43C5CAAF1908}" dt="2024-12-05T04:09:41.919" v="81"/>
          <ac:spMkLst>
            <pc:docMk/>
            <pc:sldMk cId="1372283874" sldId="259"/>
            <ac:spMk id="154" creationId="{775BD2CF-1DB1-715B-31C5-0106E068BA4A}"/>
          </ac:spMkLst>
        </pc:spChg>
        <pc:grpChg chg="add mod">
          <ac:chgData name="Wissmon GERMAIN" userId="86eef6e520eb5a10" providerId="LiveId" clId="{75B6C20C-820A-479E-BA06-43C5CAAF1908}" dt="2024-12-05T04:09:21.634" v="78" actId="1076"/>
          <ac:grpSpMkLst>
            <pc:docMk/>
            <pc:sldMk cId="1372283874" sldId="259"/>
            <ac:grpSpMk id="116" creationId="{03E00F10-F66F-DA11-859E-FA227DCB095E}"/>
          </ac:grpSpMkLst>
        </pc:grpChg>
        <pc:grpChg chg="mod">
          <ac:chgData name="Wissmon GERMAIN" userId="86eef6e520eb5a10" providerId="LiveId" clId="{75B6C20C-820A-479E-BA06-43C5CAAF1908}" dt="2024-12-05T04:08:54.474" v="74"/>
          <ac:grpSpMkLst>
            <pc:docMk/>
            <pc:sldMk cId="1372283874" sldId="259"/>
            <ac:grpSpMk id="117" creationId="{F45B1B7E-ADF3-8D4F-57D5-2FFD2F340607}"/>
          </ac:grpSpMkLst>
        </pc:grpChg>
        <pc:grpChg chg="mod">
          <ac:chgData name="Wissmon GERMAIN" userId="86eef6e520eb5a10" providerId="LiveId" clId="{75B6C20C-820A-479E-BA06-43C5CAAF1908}" dt="2024-12-05T04:08:54.474" v="74"/>
          <ac:grpSpMkLst>
            <pc:docMk/>
            <pc:sldMk cId="1372283874" sldId="259"/>
            <ac:grpSpMk id="118" creationId="{97DE2408-3D8B-5335-60C0-2BEE905CF05F}"/>
          </ac:grpSpMkLst>
        </pc:grpChg>
        <pc:grpChg chg="add mod">
          <ac:chgData name="Wissmon GERMAIN" userId="86eef6e520eb5a10" providerId="LiveId" clId="{75B6C20C-820A-479E-BA06-43C5CAAF1908}" dt="2024-12-05T04:09:27.858" v="79" actId="1076"/>
          <ac:grpSpMkLst>
            <pc:docMk/>
            <pc:sldMk cId="1372283874" sldId="259"/>
            <ac:grpSpMk id="129" creationId="{0240444D-6959-B12B-42DB-044C902A1A3E}"/>
          </ac:grpSpMkLst>
        </pc:grpChg>
        <pc:grpChg chg="mod">
          <ac:chgData name="Wissmon GERMAIN" userId="86eef6e520eb5a10" providerId="LiveId" clId="{75B6C20C-820A-479E-BA06-43C5CAAF1908}" dt="2024-12-05T04:09:02.729" v="76"/>
          <ac:grpSpMkLst>
            <pc:docMk/>
            <pc:sldMk cId="1372283874" sldId="259"/>
            <ac:grpSpMk id="130" creationId="{8F522E39-999C-1C7A-7BA6-AB2BD5EE3BE4}"/>
          </ac:grpSpMkLst>
        </pc:grpChg>
        <pc:grpChg chg="mod">
          <ac:chgData name="Wissmon GERMAIN" userId="86eef6e520eb5a10" providerId="LiveId" clId="{75B6C20C-820A-479E-BA06-43C5CAAF1908}" dt="2024-12-05T04:09:02.729" v="76"/>
          <ac:grpSpMkLst>
            <pc:docMk/>
            <pc:sldMk cId="1372283874" sldId="259"/>
            <ac:grpSpMk id="131" creationId="{0D59AFA2-DF94-EE27-7A12-71443BAC4D99}"/>
          </ac:grpSpMkLst>
        </pc:grpChg>
        <pc:grpChg chg="add mod">
          <ac:chgData name="Wissmon GERMAIN" userId="86eef6e520eb5a10" providerId="LiveId" clId="{75B6C20C-820A-479E-BA06-43C5CAAF1908}" dt="2024-12-05T04:09:47.144" v="82" actId="1076"/>
          <ac:grpSpMkLst>
            <pc:docMk/>
            <pc:sldMk cId="1372283874" sldId="259"/>
            <ac:grpSpMk id="139" creationId="{BA623D32-7B4C-2A2E-37F8-C660BEDCDA90}"/>
          </ac:grpSpMkLst>
        </pc:grpChg>
        <pc:grpChg chg="mod">
          <ac:chgData name="Wissmon GERMAIN" userId="86eef6e520eb5a10" providerId="LiveId" clId="{75B6C20C-820A-479E-BA06-43C5CAAF1908}" dt="2024-12-05T04:09:41.919" v="81"/>
          <ac:grpSpMkLst>
            <pc:docMk/>
            <pc:sldMk cId="1372283874" sldId="259"/>
            <ac:grpSpMk id="140" creationId="{EE881B04-5C92-30AE-3A3E-5833F9AA01E6}"/>
          </ac:grpSpMkLst>
        </pc:grpChg>
        <pc:grpChg chg="mod">
          <ac:chgData name="Wissmon GERMAIN" userId="86eef6e520eb5a10" providerId="LiveId" clId="{75B6C20C-820A-479E-BA06-43C5CAAF1908}" dt="2024-12-05T04:09:41.919" v="81"/>
          <ac:grpSpMkLst>
            <pc:docMk/>
            <pc:sldMk cId="1372283874" sldId="259"/>
            <ac:grpSpMk id="141" creationId="{FE632C9A-C5E1-358B-DF0D-83465D506C3B}"/>
          </ac:grpSpMkLst>
        </pc:grpChg>
        <pc:grpChg chg="mod">
          <ac:chgData name="Wissmon GERMAIN" userId="86eef6e520eb5a10" providerId="LiveId" clId="{75B6C20C-820A-479E-BA06-43C5CAAF1908}" dt="2024-12-05T04:09:34.559" v="80" actId="1076"/>
          <ac:grpSpMkLst>
            <pc:docMk/>
            <pc:sldMk cId="1372283874" sldId="259"/>
            <ac:grpSpMk id="143" creationId="{F567289B-29F4-A0F9-B265-AF192B108903}"/>
          </ac:grpSpMkLst>
        </pc:grpChg>
      </pc:sldChg>
      <pc:sldChg chg="addSp delSp modSp add mod">
        <pc:chgData name="Wissmon GERMAIN" userId="86eef6e520eb5a10" providerId="LiveId" clId="{75B6C20C-820A-479E-BA06-43C5CAAF1908}" dt="2024-12-05T17:24:30.377" v="1202" actId="20577"/>
        <pc:sldMkLst>
          <pc:docMk/>
          <pc:sldMk cId="2935906856" sldId="260"/>
        </pc:sldMkLst>
        <pc:spChg chg="mod">
          <ac:chgData name="Wissmon GERMAIN" userId="86eef6e520eb5a10" providerId="LiveId" clId="{75B6C20C-820A-479E-BA06-43C5CAAF1908}" dt="2024-12-05T17:24:30.377" v="1202" actId="20577"/>
          <ac:spMkLst>
            <pc:docMk/>
            <pc:sldMk cId="2935906856" sldId="260"/>
            <ac:spMk id="3" creationId="{9F07591F-F7E9-2BA3-2371-AD2648432559}"/>
          </ac:spMkLst>
        </pc:spChg>
        <pc:spChg chg="mod">
          <ac:chgData name="Wissmon GERMAIN" userId="86eef6e520eb5a10" providerId="LiveId" clId="{75B6C20C-820A-479E-BA06-43C5CAAF1908}" dt="2024-12-05T17:15:31.514" v="1159" actId="122"/>
          <ac:spMkLst>
            <pc:docMk/>
            <pc:sldMk cId="2935906856" sldId="260"/>
            <ac:spMk id="4" creationId="{9E6855D6-2277-54E2-CBCE-2B6C0B66837B}"/>
          </ac:spMkLst>
        </pc:spChg>
        <pc:spChg chg="mod">
          <ac:chgData name="Wissmon GERMAIN" userId="86eef6e520eb5a10" providerId="LiveId" clId="{75B6C20C-820A-479E-BA06-43C5CAAF1908}" dt="2024-12-05T17:24:00.524" v="1197" actId="20577"/>
          <ac:spMkLst>
            <pc:docMk/>
            <pc:sldMk cId="2935906856" sldId="260"/>
            <ac:spMk id="5" creationId="{77C04C10-9BFC-1144-DA9A-4A0DFE07B880}"/>
          </ac:spMkLst>
        </pc:spChg>
        <pc:spChg chg="add del">
          <ac:chgData name="Wissmon GERMAIN" userId="86eef6e520eb5a10" providerId="LiveId" clId="{75B6C20C-820A-479E-BA06-43C5CAAF1908}" dt="2024-12-05T04:42:25.154" v="581" actId="22"/>
          <ac:spMkLst>
            <pc:docMk/>
            <pc:sldMk cId="2935906856" sldId="260"/>
            <ac:spMk id="7" creationId="{92CD7DD0-F7E2-C712-8246-51C9A6EB716C}"/>
          </ac:spMkLst>
        </pc:spChg>
        <pc:spChg chg="mod">
          <ac:chgData name="Wissmon GERMAIN" userId="86eef6e520eb5a10" providerId="LiveId" clId="{75B6C20C-820A-479E-BA06-43C5CAAF1908}" dt="2024-12-05T04:41:01.579" v="542" actId="1076"/>
          <ac:spMkLst>
            <pc:docMk/>
            <pc:sldMk cId="2935906856" sldId="260"/>
            <ac:spMk id="20" creationId="{44EAB817-E1DD-4F69-39DE-F6A352AE092B}"/>
          </ac:spMkLst>
        </pc:spChg>
        <pc:spChg chg="mod">
          <ac:chgData name="Wissmon GERMAIN" userId="86eef6e520eb5a10" providerId="LiveId" clId="{75B6C20C-820A-479E-BA06-43C5CAAF1908}" dt="2024-12-05T17:17:11.572" v="1168" actId="1076"/>
          <ac:spMkLst>
            <pc:docMk/>
            <pc:sldMk cId="2935906856" sldId="260"/>
            <ac:spMk id="35" creationId="{2C9E0217-AA74-588C-E747-62033FEFA2E7}"/>
          </ac:spMkLst>
        </pc:spChg>
        <pc:spChg chg="mod">
          <ac:chgData name="Wissmon GERMAIN" userId="86eef6e520eb5a10" providerId="LiveId" clId="{75B6C20C-820A-479E-BA06-43C5CAAF1908}" dt="2024-12-05T17:15:00.970" v="1153" actId="122"/>
          <ac:spMkLst>
            <pc:docMk/>
            <pc:sldMk cId="2935906856" sldId="260"/>
            <ac:spMk id="55" creationId="{B8035DEF-558F-2E0B-CD4F-7B1CCA22BB78}"/>
          </ac:spMkLst>
        </pc:spChg>
        <pc:spChg chg="mod">
          <ac:chgData name="Wissmon GERMAIN" userId="86eef6e520eb5a10" providerId="LiveId" clId="{75B6C20C-820A-479E-BA06-43C5CAAF1908}" dt="2024-12-05T17:15:17.955" v="1156" actId="122"/>
          <ac:spMkLst>
            <pc:docMk/>
            <pc:sldMk cId="2935906856" sldId="260"/>
            <ac:spMk id="56" creationId="{08236C0D-5C78-9BB2-54AD-5A53809010E8}"/>
          </ac:spMkLst>
        </pc:spChg>
        <pc:spChg chg="mod">
          <ac:chgData name="Wissmon GERMAIN" userId="86eef6e520eb5a10" providerId="LiveId" clId="{75B6C20C-820A-479E-BA06-43C5CAAF1908}" dt="2024-12-05T17:17:36.813" v="1172" actId="122"/>
          <ac:spMkLst>
            <pc:docMk/>
            <pc:sldMk cId="2935906856" sldId="260"/>
            <ac:spMk id="64" creationId="{6BB69DCE-0C1C-A691-9317-F526FC3FD9A9}"/>
          </ac:spMkLst>
        </pc:spChg>
        <pc:spChg chg="mod">
          <ac:chgData name="Wissmon GERMAIN" userId="86eef6e520eb5a10" providerId="LiveId" clId="{75B6C20C-820A-479E-BA06-43C5CAAF1908}" dt="2024-12-05T17:17:47.169" v="1174" actId="122"/>
          <ac:spMkLst>
            <pc:docMk/>
            <pc:sldMk cId="2935906856" sldId="260"/>
            <ac:spMk id="65" creationId="{32421C83-4381-44DD-E743-B3A071D2C8A7}"/>
          </ac:spMkLst>
        </pc:spChg>
        <pc:spChg chg="mod">
          <ac:chgData name="Wissmon GERMAIN" userId="86eef6e520eb5a10" providerId="LiveId" clId="{75B6C20C-820A-479E-BA06-43C5CAAF1908}" dt="2024-12-05T17:12:00.568" v="1149" actId="6549"/>
          <ac:spMkLst>
            <pc:docMk/>
            <pc:sldMk cId="2935906856" sldId="260"/>
            <ac:spMk id="74" creationId="{75852762-DAB0-8C82-39E7-0305D13002A5}"/>
          </ac:spMkLst>
        </pc:spChg>
        <pc:spChg chg="mod">
          <ac:chgData name="Wissmon GERMAIN" userId="86eef6e520eb5a10" providerId="LiveId" clId="{75B6C20C-820A-479E-BA06-43C5CAAF1908}" dt="2024-12-05T05:10:36.383" v="1013" actId="20577"/>
          <ac:spMkLst>
            <pc:docMk/>
            <pc:sldMk cId="2935906856" sldId="260"/>
            <ac:spMk id="102" creationId="{19406D32-C313-38FF-2073-F940C5AEE142}"/>
          </ac:spMkLst>
        </pc:spChg>
        <pc:spChg chg="mod">
          <ac:chgData name="Wissmon GERMAIN" userId="86eef6e520eb5a10" providerId="LiveId" clId="{75B6C20C-820A-479E-BA06-43C5CAAF1908}" dt="2024-12-05T17:12:16.865" v="1151" actId="14100"/>
          <ac:spMkLst>
            <pc:docMk/>
            <pc:sldMk cId="2935906856" sldId="260"/>
            <ac:spMk id="112" creationId="{B24F1173-BAC7-1745-D8D0-44684350B560}"/>
          </ac:spMkLst>
        </pc:spChg>
        <pc:spChg chg="mod">
          <ac:chgData name="Wissmon GERMAIN" userId="86eef6e520eb5a10" providerId="LiveId" clId="{75B6C20C-820A-479E-BA06-43C5CAAF1908}" dt="2024-12-05T04:42:56.478" v="597" actId="20577"/>
          <ac:spMkLst>
            <pc:docMk/>
            <pc:sldMk cId="2935906856" sldId="260"/>
            <ac:spMk id="113" creationId="{E0B93712-4F51-F4DA-2D9C-300995917A10}"/>
          </ac:spMkLst>
        </pc:spChg>
        <pc:spChg chg="mod">
          <ac:chgData name="Wissmon GERMAIN" userId="86eef6e520eb5a10" providerId="LiveId" clId="{75B6C20C-820A-479E-BA06-43C5CAAF1908}" dt="2024-12-05T17:15:55.463" v="1162" actId="122"/>
          <ac:spMkLst>
            <pc:docMk/>
            <pc:sldMk cId="2935906856" sldId="260"/>
            <ac:spMk id="121" creationId="{3D10647F-6967-F7CB-54DF-3CC45857BB75}"/>
          </ac:spMkLst>
        </pc:spChg>
        <pc:spChg chg="mod">
          <ac:chgData name="Wissmon GERMAIN" userId="86eef6e520eb5a10" providerId="LiveId" clId="{75B6C20C-820A-479E-BA06-43C5CAAF1908}" dt="2024-12-05T17:23:30.400" v="1186" actId="20577"/>
          <ac:spMkLst>
            <pc:docMk/>
            <pc:sldMk cId="2935906856" sldId="260"/>
            <ac:spMk id="122" creationId="{B5CA68DE-18D6-8039-56E7-14C193AF994A}"/>
          </ac:spMkLst>
        </pc:spChg>
        <pc:spChg chg="mod">
          <ac:chgData name="Wissmon GERMAIN" userId="86eef6e520eb5a10" providerId="LiveId" clId="{75B6C20C-820A-479E-BA06-43C5CAAF1908}" dt="2024-12-05T17:23:48.958" v="1195" actId="20577"/>
          <ac:spMkLst>
            <pc:docMk/>
            <pc:sldMk cId="2935906856" sldId="260"/>
            <ac:spMk id="123" creationId="{F21F4131-D136-82AB-1EC7-C969CDDDC52F}"/>
          </ac:spMkLst>
        </pc:spChg>
        <pc:spChg chg="mod">
          <ac:chgData name="Wissmon GERMAIN" userId="86eef6e520eb5a10" providerId="LiveId" clId="{75B6C20C-820A-479E-BA06-43C5CAAF1908}" dt="2024-12-05T04:44:52.291" v="634" actId="1076"/>
          <ac:spMkLst>
            <pc:docMk/>
            <pc:sldMk cId="2935906856" sldId="260"/>
            <ac:spMk id="158" creationId="{BD4E4714-8A17-6038-CB7F-47F7FC5F9768}"/>
          </ac:spMkLst>
        </pc:spChg>
        <pc:grpChg chg="mod">
          <ac:chgData name="Wissmon GERMAIN" userId="86eef6e520eb5a10" providerId="LiveId" clId="{75B6C20C-820A-479E-BA06-43C5CAAF1908}" dt="2024-12-05T04:38:27.473" v="481" actId="1076"/>
          <ac:grpSpMkLst>
            <pc:docMk/>
            <pc:sldMk cId="2935906856" sldId="260"/>
            <ac:grpSpMk id="48" creationId="{F4C537CA-7140-7290-43F5-EFDDFFA6810C}"/>
          </ac:grpSpMkLst>
        </pc:grpChg>
      </pc:sldChg>
      <pc:sldChg chg="delSp modSp add mod">
        <pc:chgData name="Wissmon GERMAIN" userId="86eef6e520eb5a10" providerId="LiveId" clId="{75B6C20C-820A-479E-BA06-43C5CAAF1908}" dt="2024-12-05T17:35:58.335" v="1287" actId="20577"/>
        <pc:sldMkLst>
          <pc:docMk/>
          <pc:sldMk cId="2060681968" sldId="261"/>
        </pc:sldMkLst>
        <pc:spChg chg="mod">
          <ac:chgData name="Wissmon GERMAIN" userId="86eef6e520eb5a10" providerId="LiveId" clId="{75B6C20C-820A-479E-BA06-43C5CAAF1908}" dt="2024-12-05T04:46:09.507" v="650" actId="20577"/>
          <ac:spMkLst>
            <pc:docMk/>
            <pc:sldMk cId="2060681968" sldId="261"/>
            <ac:spMk id="3" creationId="{AAA3B20A-F8A9-56DF-9D8C-3521D4A5B1BE}"/>
          </ac:spMkLst>
        </pc:spChg>
        <pc:spChg chg="mod">
          <ac:chgData name="Wissmon GERMAIN" userId="86eef6e520eb5a10" providerId="LiveId" clId="{75B6C20C-820A-479E-BA06-43C5CAAF1908}" dt="2024-12-05T17:10:28.253" v="1134" actId="122"/>
          <ac:spMkLst>
            <pc:docMk/>
            <pc:sldMk cId="2060681968" sldId="261"/>
            <ac:spMk id="4" creationId="{7211A916-87EB-166E-F81E-5E194E6BB23B}"/>
          </ac:spMkLst>
        </pc:spChg>
        <pc:spChg chg="mod">
          <ac:chgData name="Wissmon GERMAIN" userId="86eef6e520eb5a10" providerId="LiveId" clId="{75B6C20C-820A-479E-BA06-43C5CAAF1908}" dt="2024-12-05T17:35:58.335" v="1287" actId="20577"/>
          <ac:spMkLst>
            <pc:docMk/>
            <pc:sldMk cId="2060681968" sldId="261"/>
            <ac:spMk id="5" creationId="{A825268B-F33C-5B9B-7442-2AA40796066F}"/>
          </ac:spMkLst>
        </pc:spChg>
        <pc:spChg chg="mod">
          <ac:chgData name="Wissmon GERMAIN" userId="86eef6e520eb5a10" providerId="LiveId" clId="{75B6C20C-820A-479E-BA06-43C5CAAF1908}" dt="2024-12-05T17:11:02.432" v="1140" actId="1076"/>
          <ac:spMkLst>
            <pc:docMk/>
            <pc:sldMk cId="2060681968" sldId="261"/>
            <ac:spMk id="35" creationId="{F984A469-8DBB-BC2A-73C7-49CFD7828268}"/>
          </ac:spMkLst>
        </pc:spChg>
        <pc:spChg chg="mod">
          <ac:chgData name="Wissmon GERMAIN" userId="86eef6e520eb5a10" providerId="LiveId" clId="{75B6C20C-820A-479E-BA06-43C5CAAF1908}" dt="2024-12-05T17:10:02.891" v="1128" actId="122"/>
          <ac:spMkLst>
            <pc:docMk/>
            <pc:sldMk cId="2060681968" sldId="261"/>
            <ac:spMk id="55" creationId="{E8A04FFD-BF7E-D690-B639-664966F80AB5}"/>
          </ac:spMkLst>
        </pc:spChg>
        <pc:spChg chg="mod">
          <ac:chgData name="Wissmon GERMAIN" userId="86eef6e520eb5a10" providerId="LiveId" clId="{75B6C20C-820A-479E-BA06-43C5CAAF1908}" dt="2024-12-05T17:10:14.736" v="1131" actId="122"/>
          <ac:spMkLst>
            <pc:docMk/>
            <pc:sldMk cId="2060681968" sldId="261"/>
            <ac:spMk id="56" creationId="{D95949A9-E09A-72AC-38E4-F027C622F85F}"/>
          </ac:spMkLst>
        </pc:spChg>
        <pc:spChg chg="mod">
          <ac:chgData name="Wissmon GERMAIN" userId="86eef6e520eb5a10" providerId="LiveId" clId="{75B6C20C-820A-479E-BA06-43C5CAAF1908}" dt="2024-12-05T05:03:36.617" v="946" actId="1076"/>
          <ac:spMkLst>
            <pc:docMk/>
            <pc:sldMk cId="2060681968" sldId="261"/>
            <ac:spMk id="64" creationId="{5306DD56-5EFB-59A4-0E84-4E791A31AC9D}"/>
          </ac:spMkLst>
        </pc:spChg>
        <pc:spChg chg="mod">
          <ac:chgData name="Wissmon GERMAIN" userId="86eef6e520eb5a10" providerId="LiveId" clId="{75B6C20C-820A-479E-BA06-43C5CAAF1908}" dt="2024-12-05T05:03:31.731" v="945" actId="1076"/>
          <ac:spMkLst>
            <pc:docMk/>
            <pc:sldMk cId="2060681968" sldId="261"/>
            <ac:spMk id="65" creationId="{882B10B9-C421-3CFC-FD7D-0B02D77B227C}"/>
          </ac:spMkLst>
        </pc:spChg>
        <pc:spChg chg="del mod">
          <ac:chgData name="Wissmon GERMAIN" userId="86eef6e520eb5a10" providerId="LiveId" clId="{75B6C20C-820A-479E-BA06-43C5CAAF1908}" dt="2024-12-05T04:48:47.963" v="685" actId="478"/>
          <ac:spMkLst>
            <pc:docMk/>
            <pc:sldMk cId="2060681968" sldId="261"/>
            <ac:spMk id="74" creationId="{4FAD6892-2CB4-FA3F-53E7-CB68935AEBBE}"/>
          </ac:spMkLst>
        </pc:spChg>
        <pc:spChg chg="mod">
          <ac:chgData name="Wissmon GERMAIN" userId="86eef6e520eb5a10" providerId="LiveId" clId="{75B6C20C-820A-479E-BA06-43C5CAAF1908}" dt="2024-12-05T05:11:01.618" v="1021" actId="20577"/>
          <ac:spMkLst>
            <pc:docMk/>
            <pc:sldMk cId="2060681968" sldId="261"/>
            <ac:spMk id="102" creationId="{FD9B532A-9531-2968-A71C-1FF727E356AD}"/>
          </ac:spMkLst>
        </pc:spChg>
        <pc:spChg chg="mod">
          <ac:chgData name="Wissmon GERMAIN" userId="86eef6e520eb5a10" providerId="LiveId" clId="{75B6C20C-820A-479E-BA06-43C5CAAF1908}" dt="2024-12-05T05:04:06.721" v="950" actId="122"/>
          <ac:spMkLst>
            <pc:docMk/>
            <pc:sldMk cId="2060681968" sldId="261"/>
            <ac:spMk id="112" creationId="{ADF69F37-4517-E38E-CA81-C2BB951FC1ED}"/>
          </ac:spMkLst>
        </pc:spChg>
        <pc:spChg chg="mod">
          <ac:chgData name="Wissmon GERMAIN" userId="86eef6e520eb5a10" providerId="LiveId" clId="{75B6C20C-820A-479E-BA06-43C5CAAF1908}" dt="2024-12-05T05:03:47.611" v="947" actId="1076"/>
          <ac:spMkLst>
            <pc:docMk/>
            <pc:sldMk cId="2060681968" sldId="261"/>
            <ac:spMk id="113" creationId="{4D980C7E-F848-B332-97D0-1D4280C41B7B}"/>
          </ac:spMkLst>
        </pc:spChg>
        <pc:spChg chg="mod">
          <ac:chgData name="Wissmon GERMAIN" userId="86eef6e520eb5a10" providerId="LiveId" clId="{75B6C20C-820A-479E-BA06-43C5CAAF1908}" dt="2024-12-05T04:48:00.174" v="668" actId="20577"/>
          <ac:spMkLst>
            <pc:docMk/>
            <pc:sldMk cId="2060681968" sldId="261"/>
            <ac:spMk id="121" creationId="{1C55BC9F-394B-F46B-8DDC-78BA4242FB61}"/>
          </ac:spMkLst>
        </pc:spChg>
        <pc:spChg chg="mod">
          <ac:chgData name="Wissmon GERMAIN" userId="86eef6e520eb5a10" providerId="LiveId" clId="{75B6C20C-820A-479E-BA06-43C5CAAF1908}" dt="2024-12-05T17:11:34.635" v="1146" actId="122"/>
          <ac:spMkLst>
            <pc:docMk/>
            <pc:sldMk cId="2060681968" sldId="261"/>
            <ac:spMk id="122" creationId="{EE4F24F7-9A6E-1DFA-7A82-408DB5BEF227}"/>
          </ac:spMkLst>
        </pc:spChg>
        <pc:spChg chg="mod">
          <ac:chgData name="Wissmon GERMAIN" userId="86eef6e520eb5a10" providerId="LiveId" clId="{75B6C20C-820A-479E-BA06-43C5CAAF1908}" dt="2024-12-05T17:11:23.556" v="1143" actId="122"/>
          <ac:spMkLst>
            <pc:docMk/>
            <pc:sldMk cId="2060681968" sldId="261"/>
            <ac:spMk id="123" creationId="{91F3A2F1-0CCF-670F-573C-ADEA504621F7}"/>
          </ac:spMkLst>
        </pc:spChg>
      </pc:sldChg>
      <pc:sldChg chg="addSp delSp modSp add mod ord">
        <pc:chgData name="Wissmon GERMAIN" userId="86eef6e520eb5a10" providerId="LiveId" clId="{75B6C20C-820A-479E-BA06-43C5CAAF1908}" dt="2024-12-05T17:09:48.447" v="1126" actId="122"/>
        <pc:sldMkLst>
          <pc:docMk/>
          <pc:sldMk cId="2820655725" sldId="262"/>
        </pc:sldMkLst>
        <pc:spChg chg="mod">
          <ac:chgData name="Wissmon GERMAIN" userId="86eef6e520eb5a10" providerId="LiveId" clId="{75B6C20C-820A-479E-BA06-43C5CAAF1908}" dt="2024-12-05T04:53:57.504" v="774" actId="1076"/>
          <ac:spMkLst>
            <pc:docMk/>
            <pc:sldMk cId="2820655725" sldId="262"/>
            <ac:spMk id="2" creationId="{C699E751-642C-3C93-A41D-EAE947B17526}"/>
          </ac:spMkLst>
        </pc:spChg>
        <pc:spChg chg="mod">
          <ac:chgData name="Wissmon GERMAIN" userId="86eef6e520eb5a10" providerId="LiveId" clId="{75B6C20C-820A-479E-BA06-43C5CAAF1908}" dt="2024-12-05T17:09:48.447" v="1126" actId="122"/>
          <ac:spMkLst>
            <pc:docMk/>
            <pc:sldMk cId="2820655725" sldId="262"/>
            <ac:spMk id="3" creationId="{5A781C5A-9CF0-A286-1421-ADDC8EEE5352}"/>
          </ac:spMkLst>
        </pc:spChg>
        <pc:spChg chg="mod">
          <ac:chgData name="Wissmon GERMAIN" userId="86eef6e520eb5a10" providerId="LiveId" clId="{75B6C20C-820A-479E-BA06-43C5CAAF1908}" dt="2024-12-05T17:09:35.154" v="1123" actId="122"/>
          <ac:spMkLst>
            <pc:docMk/>
            <pc:sldMk cId="2820655725" sldId="262"/>
            <ac:spMk id="4" creationId="{FC985752-279F-9729-5279-656B26D234EC}"/>
          </ac:spMkLst>
        </pc:spChg>
        <pc:spChg chg="mod">
          <ac:chgData name="Wissmon GERMAIN" userId="86eef6e520eb5a10" providerId="LiveId" clId="{75B6C20C-820A-479E-BA06-43C5CAAF1908}" dt="2024-12-05T17:09:02.889" v="1114" actId="122"/>
          <ac:spMkLst>
            <pc:docMk/>
            <pc:sldMk cId="2820655725" sldId="262"/>
            <ac:spMk id="5" creationId="{8883C93A-109C-6F69-0690-3D5E6C335615}"/>
          </ac:spMkLst>
        </pc:spChg>
        <pc:spChg chg="mod">
          <ac:chgData name="Wissmon GERMAIN" userId="86eef6e520eb5a10" providerId="LiveId" clId="{75B6C20C-820A-479E-BA06-43C5CAAF1908}" dt="2024-12-05T17:09:26.008" v="1120" actId="122"/>
          <ac:spMkLst>
            <pc:docMk/>
            <pc:sldMk cId="2820655725" sldId="262"/>
            <ac:spMk id="6" creationId="{5BE60182-ADF2-FC3E-87A8-07CC06B0E059}"/>
          </ac:spMkLst>
        </pc:spChg>
        <pc:spChg chg="mod">
          <ac:chgData name="Wissmon GERMAIN" userId="86eef6e520eb5a10" providerId="LiveId" clId="{75B6C20C-820A-479E-BA06-43C5CAAF1908}" dt="2024-12-05T17:09:15.766" v="1117" actId="122"/>
          <ac:spMkLst>
            <pc:docMk/>
            <pc:sldMk cId="2820655725" sldId="262"/>
            <ac:spMk id="7" creationId="{C0C5B319-8D00-1695-6D7C-9950BE4A1EEF}"/>
          </ac:spMkLst>
        </pc:spChg>
        <pc:spChg chg="mod">
          <ac:chgData name="Wissmon GERMAIN" userId="86eef6e520eb5a10" providerId="LiveId" clId="{75B6C20C-820A-479E-BA06-43C5CAAF1908}" dt="2024-12-05T17:08:51.610" v="1111" actId="122"/>
          <ac:spMkLst>
            <pc:docMk/>
            <pc:sldMk cId="2820655725" sldId="262"/>
            <ac:spMk id="8" creationId="{ABBF277A-9A81-97B6-3600-FAA25E114F94}"/>
          </ac:spMkLst>
        </pc:spChg>
        <pc:spChg chg="del mod">
          <ac:chgData name="Wissmon GERMAIN" userId="86eef6e520eb5a10" providerId="LiveId" clId="{75B6C20C-820A-479E-BA06-43C5CAAF1908}" dt="2024-12-05T05:02:00.228" v="927" actId="478"/>
          <ac:spMkLst>
            <pc:docMk/>
            <pc:sldMk cId="2820655725" sldId="262"/>
            <ac:spMk id="20" creationId="{C7812A2D-98D4-23E8-D2A7-1D6DF7CB210C}"/>
          </ac:spMkLst>
        </pc:spChg>
        <pc:spChg chg="mod">
          <ac:chgData name="Wissmon GERMAIN" userId="86eef6e520eb5a10" providerId="LiveId" clId="{75B6C20C-820A-479E-BA06-43C5CAAF1908}" dt="2024-12-05T17:07:47.146" v="1101" actId="122"/>
          <ac:spMkLst>
            <pc:docMk/>
            <pc:sldMk cId="2820655725" sldId="262"/>
            <ac:spMk id="35" creationId="{BC17BC6E-B8C3-2A4F-E781-C2E329E0C904}"/>
          </ac:spMkLst>
        </pc:spChg>
        <pc:spChg chg="mod topLvl">
          <ac:chgData name="Wissmon GERMAIN" userId="86eef6e520eb5a10" providerId="LiveId" clId="{75B6C20C-820A-479E-BA06-43C5CAAF1908}" dt="2024-12-05T04:55:23.964" v="788" actId="1076"/>
          <ac:spMkLst>
            <pc:docMk/>
            <pc:sldMk cId="2820655725" sldId="262"/>
            <ac:spMk id="43" creationId="{087AE9E6-F56D-B016-F5B4-55922B8FA4EB}"/>
          </ac:spMkLst>
        </pc:spChg>
        <pc:spChg chg="del mod topLvl">
          <ac:chgData name="Wissmon GERMAIN" userId="86eef6e520eb5a10" providerId="LiveId" clId="{75B6C20C-820A-479E-BA06-43C5CAAF1908}" dt="2024-12-05T04:54:23.345" v="779" actId="478"/>
          <ac:spMkLst>
            <pc:docMk/>
            <pc:sldMk cId="2820655725" sldId="262"/>
            <ac:spMk id="44" creationId="{C42222C8-ACC2-18AC-C9DE-CDD764AED030}"/>
          </ac:spMkLst>
        </pc:spChg>
        <pc:spChg chg="mod">
          <ac:chgData name="Wissmon GERMAIN" userId="86eef6e520eb5a10" providerId="LiveId" clId="{75B6C20C-820A-479E-BA06-43C5CAAF1908}" dt="2024-12-05T17:07:59.143" v="1103" actId="122"/>
          <ac:spMkLst>
            <pc:docMk/>
            <pc:sldMk cId="2820655725" sldId="262"/>
            <ac:spMk id="55" creationId="{0D7DFE5F-6F5A-A01C-17A6-A4F3DCF12048}"/>
          </ac:spMkLst>
        </pc:spChg>
        <pc:spChg chg="mod">
          <ac:chgData name="Wissmon GERMAIN" userId="86eef6e520eb5a10" providerId="LiveId" clId="{75B6C20C-820A-479E-BA06-43C5CAAF1908}" dt="2024-12-05T17:08:04.258" v="1104" actId="1076"/>
          <ac:spMkLst>
            <pc:docMk/>
            <pc:sldMk cId="2820655725" sldId="262"/>
            <ac:spMk id="56" creationId="{02EF5DE0-BDAA-1A64-46D7-0898B239BEE0}"/>
          </ac:spMkLst>
        </pc:spChg>
        <pc:spChg chg="mod">
          <ac:chgData name="Wissmon GERMAIN" userId="86eef6e520eb5a10" providerId="LiveId" clId="{75B6C20C-820A-479E-BA06-43C5CAAF1908}" dt="2024-12-05T05:01:20.818" v="918" actId="20577"/>
          <ac:spMkLst>
            <pc:docMk/>
            <pc:sldMk cId="2820655725" sldId="262"/>
            <ac:spMk id="64" creationId="{A931358A-8971-9C4E-7E1B-257175215A63}"/>
          </ac:spMkLst>
        </pc:spChg>
        <pc:spChg chg="mod">
          <ac:chgData name="Wissmon GERMAIN" userId="86eef6e520eb5a10" providerId="LiveId" clId="{75B6C20C-820A-479E-BA06-43C5CAAF1908}" dt="2024-12-05T05:01:44.828" v="925" actId="20577"/>
          <ac:spMkLst>
            <pc:docMk/>
            <pc:sldMk cId="2820655725" sldId="262"/>
            <ac:spMk id="65" creationId="{93C04B6C-6838-EFD7-EEA1-0A3ACA1591D9}"/>
          </ac:spMkLst>
        </pc:spChg>
        <pc:spChg chg="mod">
          <ac:chgData name="Wissmon GERMAIN" userId="86eef6e520eb5a10" providerId="LiveId" clId="{75B6C20C-820A-479E-BA06-43C5CAAF1908}" dt="2024-12-05T17:08:10.978" v="1105" actId="122"/>
          <ac:spMkLst>
            <pc:docMk/>
            <pc:sldMk cId="2820655725" sldId="262"/>
            <ac:spMk id="82" creationId="{7879FAEE-AACC-6588-682D-015F72A48FFC}"/>
          </ac:spMkLst>
        </pc:spChg>
        <pc:spChg chg="mod">
          <ac:chgData name="Wissmon GERMAIN" userId="86eef6e520eb5a10" providerId="LiveId" clId="{75B6C20C-820A-479E-BA06-43C5CAAF1908}" dt="2024-12-05T17:08:15.855" v="1106" actId="1076"/>
          <ac:spMkLst>
            <pc:docMk/>
            <pc:sldMk cId="2820655725" sldId="262"/>
            <ac:spMk id="83" creationId="{07D5D374-685D-A3EB-BC3D-0AFF0CD715C9}"/>
          </ac:spMkLst>
        </pc:spChg>
        <pc:spChg chg="mod">
          <ac:chgData name="Wissmon GERMAIN" userId="86eef6e520eb5a10" providerId="LiveId" clId="{75B6C20C-820A-479E-BA06-43C5CAAF1908}" dt="2024-12-05T17:08:28.509" v="1107" actId="122"/>
          <ac:spMkLst>
            <pc:docMk/>
            <pc:sldMk cId="2820655725" sldId="262"/>
            <ac:spMk id="91" creationId="{0C41F414-84EB-0ACA-9080-D27B40B02456}"/>
          </ac:spMkLst>
        </pc:spChg>
        <pc:spChg chg="del">
          <ac:chgData name="Wissmon GERMAIN" userId="86eef6e520eb5a10" providerId="LiveId" clId="{75B6C20C-820A-479E-BA06-43C5CAAF1908}" dt="2024-12-05T04:57:00.761" v="842" actId="478"/>
          <ac:spMkLst>
            <pc:docMk/>
            <pc:sldMk cId="2820655725" sldId="262"/>
            <ac:spMk id="92" creationId="{B8619752-6F97-8754-8769-E780A21F031F}"/>
          </ac:spMkLst>
        </pc:spChg>
        <pc:spChg chg="mod">
          <ac:chgData name="Wissmon GERMAIN" userId="86eef6e520eb5a10" providerId="LiveId" clId="{75B6C20C-820A-479E-BA06-43C5CAAF1908}" dt="2024-12-05T17:07:53.264" v="1102" actId="122"/>
          <ac:spMkLst>
            <pc:docMk/>
            <pc:sldMk cId="2820655725" sldId="262"/>
            <ac:spMk id="100" creationId="{FE45B003-0F78-339D-13A4-723E001910A9}"/>
          </ac:spMkLst>
        </pc:spChg>
        <pc:spChg chg="mod">
          <ac:chgData name="Wissmon GERMAIN" userId="86eef6e520eb5a10" providerId="LiveId" clId="{75B6C20C-820A-479E-BA06-43C5CAAF1908}" dt="2024-12-05T04:58:34.105" v="869" actId="20577"/>
          <ac:spMkLst>
            <pc:docMk/>
            <pc:sldMk cId="2820655725" sldId="262"/>
            <ac:spMk id="101" creationId="{0C5FF354-4731-6960-BA22-7AA5CEE09BBF}"/>
          </ac:spMkLst>
        </pc:spChg>
        <pc:spChg chg="mod">
          <ac:chgData name="Wissmon GERMAIN" userId="86eef6e520eb5a10" providerId="LiveId" clId="{75B6C20C-820A-479E-BA06-43C5CAAF1908}" dt="2024-12-05T05:11:18.185" v="1030" actId="20577"/>
          <ac:spMkLst>
            <pc:docMk/>
            <pc:sldMk cId="2820655725" sldId="262"/>
            <ac:spMk id="102" creationId="{078CB8D4-8A7D-72F4-66BE-FA3F5A5D961D}"/>
          </ac:spMkLst>
        </pc:spChg>
        <pc:spChg chg="del">
          <ac:chgData name="Wissmon GERMAIN" userId="86eef6e520eb5a10" providerId="LiveId" clId="{75B6C20C-820A-479E-BA06-43C5CAAF1908}" dt="2024-12-05T05:02:20.610" v="937" actId="478"/>
          <ac:spMkLst>
            <pc:docMk/>
            <pc:sldMk cId="2820655725" sldId="262"/>
            <ac:spMk id="120" creationId="{516BA57E-BED4-FE32-E59A-AF263AFE2AA7}"/>
          </ac:spMkLst>
        </pc:spChg>
        <pc:spChg chg="del">
          <ac:chgData name="Wissmon GERMAIN" userId="86eef6e520eb5a10" providerId="LiveId" clId="{75B6C20C-820A-479E-BA06-43C5CAAF1908}" dt="2024-12-05T05:02:07.854" v="930" actId="478"/>
          <ac:spMkLst>
            <pc:docMk/>
            <pc:sldMk cId="2820655725" sldId="262"/>
            <ac:spMk id="121" creationId="{26CA31BB-F4AE-FAC9-9A9D-25AC28522952}"/>
          </ac:spMkLst>
        </pc:spChg>
        <pc:spChg chg="del mod">
          <ac:chgData name="Wissmon GERMAIN" userId="86eef6e520eb5a10" providerId="LiveId" clId="{75B6C20C-820A-479E-BA06-43C5CAAF1908}" dt="2024-12-05T05:02:34.569" v="943" actId="478"/>
          <ac:spMkLst>
            <pc:docMk/>
            <pc:sldMk cId="2820655725" sldId="262"/>
            <ac:spMk id="122" creationId="{EF3AD3A0-6761-D47D-BD42-F3B2EE15B120}"/>
          </ac:spMkLst>
        </pc:spChg>
        <pc:spChg chg="del">
          <ac:chgData name="Wissmon GERMAIN" userId="86eef6e520eb5a10" providerId="LiveId" clId="{75B6C20C-820A-479E-BA06-43C5CAAF1908}" dt="2024-12-05T05:02:09.937" v="931" actId="478"/>
          <ac:spMkLst>
            <pc:docMk/>
            <pc:sldMk cId="2820655725" sldId="262"/>
            <ac:spMk id="123" creationId="{EEEDC18C-AB86-7618-CB21-2A42DB5B974B}"/>
          </ac:spMkLst>
        </pc:spChg>
        <pc:spChg chg="mod">
          <ac:chgData name="Wissmon GERMAIN" userId="86eef6e520eb5a10" providerId="LiveId" clId="{75B6C20C-820A-479E-BA06-43C5CAAF1908}" dt="2024-12-05T05:02:01.946" v="928" actId="6549"/>
          <ac:spMkLst>
            <pc:docMk/>
            <pc:sldMk cId="2820655725" sldId="262"/>
            <ac:spMk id="152" creationId="{A1444A8F-A3AF-48D9-C12D-C0383052AEB2}"/>
          </ac:spMkLst>
        </pc:spChg>
        <pc:spChg chg="add mod">
          <ac:chgData name="Wissmon GERMAIN" userId="86eef6e520eb5a10" providerId="LiveId" clId="{75B6C20C-820A-479E-BA06-43C5CAAF1908}" dt="2024-12-05T04:55:28.177" v="789" actId="1076"/>
          <ac:spMkLst>
            <pc:docMk/>
            <pc:sldMk cId="2820655725" sldId="262"/>
            <ac:spMk id="155" creationId="{BB9339F2-D733-ADA9-BD53-D36A98EF66E9}"/>
          </ac:spMkLst>
        </pc:spChg>
        <pc:grpChg chg="del">
          <ac:chgData name="Wissmon GERMAIN" userId="86eef6e520eb5a10" providerId="LiveId" clId="{75B6C20C-820A-479E-BA06-43C5CAAF1908}" dt="2024-12-05T05:02:14.039" v="933" actId="478"/>
          <ac:grpSpMkLst>
            <pc:docMk/>
            <pc:sldMk cId="2820655725" sldId="262"/>
            <ac:grpSpMk id="9" creationId="{0CCB09F4-FA6E-846B-9D0B-CCB867D5F8F6}"/>
          </ac:grpSpMkLst>
        </pc:grpChg>
        <pc:grpChg chg="del">
          <ac:chgData name="Wissmon GERMAIN" userId="86eef6e520eb5a10" providerId="LiveId" clId="{75B6C20C-820A-479E-BA06-43C5CAAF1908}" dt="2024-12-05T05:02:28.927" v="941" actId="478"/>
          <ac:grpSpMkLst>
            <pc:docMk/>
            <pc:sldMk cId="2820655725" sldId="262"/>
            <ac:grpSpMk id="18" creationId="{4DB035C3-026D-83CF-62E7-A6BB10EFA14E}"/>
          </ac:grpSpMkLst>
        </pc:grpChg>
        <pc:grpChg chg="del mod">
          <ac:chgData name="Wissmon GERMAIN" userId="86eef6e520eb5a10" providerId="LiveId" clId="{75B6C20C-820A-479E-BA06-43C5CAAF1908}" dt="2024-12-05T04:54:23.345" v="779" actId="478"/>
          <ac:grpSpMkLst>
            <pc:docMk/>
            <pc:sldMk cId="2820655725" sldId="262"/>
            <ac:grpSpMk id="42" creationId="{2D9992F9-053D-9464-80C8-D9D744C9B6DB}"/>
          </ac:grpSpMkLst>
        </pc:grpChg>
        <pc:grpChg chg="del">
          <ac:chgData name="Wissmon GERMAIN" userId="86eef6e520eb5a10" providerId="LiveId" clId="{75B6C20C-820A-479E-BA06-43C5CAAF1908}" dt="2024-12-05T05:02:18.315" v="936" actId="478"/>
          <ac:grpSpMkLst>
            <pc:docMk/>
            <pc:sldMk cId="2820655725" sldId="262"/>
            <ac:grpSpMk id="45" creationId="{01930A9F-3F1A-35AE-3CA4-0E045586AF62}"/>
          </ac:grpSpMkLst>
        </pc:grpChg>
        <pc:grpChg chg="del">
          <ac:chgData name="Wissmon GERMAIN" userId="86eef6e520eb5a10" providerId="LiveId" clId="{75B6C20C-820A-479E-BA06-43C5CAAF1908}" dt="2024-12-05T05:01:58.256" v="926" actId="478"/>
          <ac:grpSpMkLst>
            <pc:docMk/>
            <pc:sldMk cId="2820655725" sldId="262"/>
            <ac:grpSpMk id="66" creationId="{4E08007A-135D-6287-6CB4-E8B4DB0A3831}"/>
          </ac:grpSpMkLst>
        </pc:grpChg>
        <pc:grpChg chg="mod">
          <ac:chgData name="Wissmon GERMAIN" userId="86eef6e520eb5a10" providerId="LiveId" clId="{75B6C20C-820A-479E-BA06-43C5CAAF1908}" dt="2024-12-05T05:00:28.230" v="882" actId="1037"/>
          <ac:grpSpMkLst>
            <pc:docMk/>
            <pc:sldMk cId="2820655725" sldId="262"/>
            <ac:grpSpMk id="93" creationId="{89859BC5-5944-7745-8632-096711BC499F}"/>
          </ac:grpSpMkLst>
        </pc:grpChg>
        <pc:grpChg chg="del">
          <ac:chgData name="Wissmon GERMAIN" userId="86eef6e520eb5a10" providerId="LiveId" clId="{75B6C20C-820A-479E-BA06-43C5CAAF1908}" dt="2024-12-05T05:02:26.157" v="939" actId="478"/>
          <ac:grpSpMkLst>
            <pc:docMk/>
            <pc:sldMk cId="2820655725" sldId="262"/>
            <ac:grpSpMk id="116" creationId="{6D7B1F0D-1C13-6407-0B28-5B077DDE1CC6}"/>
          </ac:grpSpMkLst>
        </pc:grpChg>
        <pc:grpChg chg="del">
          <ac:chgData name="Wissmon GERMAIN" userId="86eef6e520eb5a10" providerId="LiveId" clId="{75B6C20C-820A-479E-BA06-43C5CAAF1908}" dt="2024-12-05T05:02:27.421" v="940" actId="478"/>
          <ac:grpSpMkLst>
            <pc:docMk/>
            <pc:sldMk cId="2820655725" sldId="262"/>
            <ac:grpSpMk id="129" creationId="{9BA53A5F-4F6E-2122-3C5F-1F6660EF5027}"/>
          </ac:grpSpMkLst>
        </pc:grpChg>
        <pc:grpChg chg="del">
          <ac:chgData name="Wissmon GERMAIN" userId="86eef6e520eb5a10" providerId="LiveId" clId="{75B6C20C-820A-479E-BA06-43C5CAAF1908}" dt="2024-12-05T05:02:04.356" v="929" actId="478"/>
          <ac:grpSpMkLst>
            <pc:docMk/>
            <pc:sldMk cId="2820655725" sldId="262"/>
            <ac:grpSpMk id="139" creationId="{84C2D5D5-718D-07EB-F30F-AC5478CEB5F4}"/>
          </ac:grpSpMkLst>
        </pc:grpChg>
        <pc:grpChg chg="del">
          <ac:chgData name="Wissmon GERMAIN" userId="86eef6e520eb5a10" providerId="LiveId" clId="{75B6C20C-820A-479E-BA06-43C5CAAF1908}" dt="2024-12-05T05:02:24.524" v="938" actId="478"/>
          <ac:grpSpMkLst>
            <pc:docMk/>
            <pc:sldMk cId="2820655725" sldId="262"/>
            <ac:grpSpMk id="143" creationId="{918B9EB8-0CCC-7400-51FE-900EDF784094}"/>
          </ac:grpSpMkLst>
        </pc:grpChg>
        <pc:cxnChg chg="del mod">
          <ac:chgData name="Wissmon GERMAIN" userId="86eef6e520eb5a10" providerId="LiveId" clId="{75B6C20C-820A-479E-BA06-43C5CAAF1908}" dt="2024-12-05T05:02:11.839" v="932" actId="478"/>
          <ac:cxnSpMkLst>
            <pc:docMk/>
            <pc:sldMk cId="2820655725" sldId="262"/>
            <ac:cxnSpMk id="24" creationId="{ABA903F2-7566-83A7-03AE-94E08A7CEC7A}"/>
          </ac:cxnSpMkLst>
        </pc:cxnChg>
        <pc:cxnChg chg="mod">
          <ac:chgData name="Wissmon GERMAIN" userId="86eef6e520eb5a10" providerId="LiveId" clId="{75B6C20C-820A-479E-BA06-43C5CAAF1908}" dt="2024-12-05T04:55:23.964" v="788" actId="1076"/>
          <ac:cxnSpMkLst>
            <pc:docMk/>
            <pc:sldMk cId="2820655725" sldId="262"/>
            <ac:cxnSpMk id="25" creationId="{C7DB589F-1667-B252-D696-C4C314A492FD}"/>
          </ac:cxnSpMkLst>
        </pc:cxnChg>
        <pc:cxnChg chg="del">
          <ac:chgData name="Wissmon GERMAIN" userId="86eef6e520eb5a10" providerId="LiveId" clId="{75B6C20C-820A-479E-BA06-43C5CAAF1908}" dt="2024-12-05T05:02:15.718" v="934" actId="478"/>
          <ac:cxnSpMkLst>
            <pc:docMk/>
            <pc:sldMk cId="2820655725" sldId="262"/>
            <ac:cxnSpMk id="26" creationId="{0093A9BD-AA54-B3BE-2C4C-1C1DDD6BC83F}"/>
          </ac:cxnSpMkLst>
        </pc:cxnChg>
        <pc:cxnChg chg="del mod">
          <ac:chgData name="Wissmon GERMAIN" userId="86eef6e520eb5a10" providerId="LiveId" clId="{75B6C20C-820A-479E-BA06-43C5CAAF1908}" dt="2024-12-05T05:00:52.333" v="884" actId="478"/>
          <ac:cxnSpMkLst>
            <pc:docMk/>
            <pc:sldMk cId="2820655725" sldId="262"/>
            <ac:cxnSpMk id="124" creationId="{E276B890-5E09-D488-7023-3769B052A745}"/>
          </ac:cxnSpMkLst>
        </pc:cxnChg>
        <pc:cxnChg chg="del">
          <ac:chgData name="Wissmon GERMAIN" userId="86eef6e520eb5a10" providerId="LiveId" clId="{75B6C20C-820A-479E-BA06-43C5CAAF1908}" dt="2024-12-05T05:02:17.122" v="935" actId="478"/>
          <ac:cxnSpMkLst>
            <pc:docMk/>
            <pc:sldMk cId="2820655725" sldId="262"/>
            <ac:cxnSpMk id="132" creationId="{FF3B9693-4870-E4A1-8FB9-EF731A3AE5D7}"/>
          </ac:cxnSpMkLst>
        </pc:cxnChg>
        <pc:cxnChg chg="mod">
          <ac:chgData name="Wissmon GERMAIN" userId="86eef6e520eb5a10" providerId="LiveId" clId="{75B6C20C-820A-479E-BA06-43C5CAAF1908}" dt="2024-12-05T05:00:28.230" v="882" actId="1037"/>
          <ac:cxnSpMkLst>
            <pc:docMk/>
            <pc:sldMk cId="2820655725" sldId="262"/>
            <ac:cxnSpMk id="137" creationId="{FC1B8EBE-C314-BAA1-BE7F-2EA8B7D9C4C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C3BBE869-C41F-C4B6-4DCF-B44F7F32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C912F474-0D07-E4FE-BFC9-6DA2DD05E3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D1F704AE-88DA-CF80-2712-F1E3F3ED3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0163532A-8B4F-8BED-D7A2-463CE424E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38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1FD5D55B-FDFB-3D56-51BB-E225F31D2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223CAAC1-9E98-C368-1069-EF3D5F8E6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A6FD06ED-2225-4767-BA40-169010C51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635BC2BF-5E38-F613-D2BA-4085FC0507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56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3BA932F1-9D5D-AF62-B75B-E043F3F2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A16748E3-4D26-5BDB-62DD-82956C309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FF3746BA-1721-7614-512A-B9EE64FA6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D61B0D5A-1143-4B47-D299-C1A50EB46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50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4299B803-D069-0F5C-0C08-284F37293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8E1DEEB1-2374-ACEA-2493-28260590E4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2ABF6B30-1D61-8CE1-94C6-A1C1053E3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CA2A5260-4C8E-1DCF-CD72-84C0C1CC3F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10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3A1F42DD-CE42-DAA2-7C55-35831AD1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0244D2D6-0F02-1BBF-4D8C-8261D4068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865A19E9-3A4D-B21B-3556-062B3D1F2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247A8736-172D-4A8F-C40B-657F98A578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28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>
          <a:extLst>
            <a:ext uri="{FF2B5EF4-FFF2-40B4-BE49-F238E27FC236}">
              <a16:creationId xmlns:a16="http://schemas.microsoft.com/office/drawing/2014/main" id="{9A8DF260-6FCA-96DB-8B64-300AC830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>
            <a:extLst>
              <a:ext uri="{FF2B5EF4-FFF2-40B4-BE49-F238E27FC236}">
                <a16:creationId xmlns:a16="http://schemas.microsoft.com/office/drawing/2014/main" id="{937F5B91-0AE5-7CA0-459A-A249987565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>
            <a:extLst>
              <a:ext uri="{FF2B5EF4-FFF2-40B4-BE49-F238E27FC236}">
                <a16:creationId xmlns:a16="http://schemas.microsoft.com/office/drawing/2014/main" id="{9E7B8E94-00CD-D87F-0E63-28A9AC9C9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>
            <a:extLst>
              <a:ext uri="{FF2B5EF4-FFF2-40B4-BE49-F238E27FC236}">
                <a16:creationId xmlns:a16="http://schemas.microsoft.com/office/drawing/2014/main" id="{86CBE307-5F00-C18D-F6BF-8E8ECC9B46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44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8990" y="1298515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/>
          <p:cNvCxnSpPr>
            <a:cxnSpLocks/>
          </p:cNvCxnSpPr>
          <p:nvPr/>
        </p:nvCxnSpPr>
        <p:spPr>
          <a:xfrm>
            <a:off x="4164770" y="2726121"/>
            <a:ext cx="512611" cy="2848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Gross Profit ($)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/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/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Revenue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26595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Total Cost</a:t>
                </a:r>
                <a:endParaRPr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81803" y="2483860"/>
            <a:ext cx="2683582" cy="426059"/>
            <a:chOff x="142570" y="3496200"/>
            <a:chExt cx="2784225" cy="465878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42570" y="3496200"/>
              <a:ext cx="1314057" cy="465878"/>
              <a:chOff x="4899790" y="1056229"/>
              <a:chExt cx="1166159" cy="444926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51563" y="1062581"/>
                <a:ext cx="1114386" cy="43857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899790" y="1083788"/>
                <a:ext cx="1093746" cy="289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lang="en-US" sz="9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See Slide 2</a:t>
                </a:r>
                <a:endParaRPr sz="1800"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2" y="4621829"/>
            <a:ext cx="2547938" cy="427206"/>
            <a:chOff x="181333" y="3496202"/>
            <a:chExt cx="2745462" cy="467132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3" y="3496202"/>
              <a:ext cx="1281879" cy="467132"/>
              <a:chOff x="4934192" y="1056229"/>
              <a:chExt cx="1137603" cy="446123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40038" y="1063778"/>
                <a:ext cx="1131757" cy="43857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3826" y="1181643"/>
                <a:ext cx="1083542" cy="144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900" b="1" dirty="0">
                    <a:solidFill>
                      <a:srgbClr val="FFFFFF"/>
                    </a:solidFill>
                  </a:rPr>
                  <a:t>See Slide 3</a:t>
                </a:r>
                <a:endParaRPr sz="1800"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083B1-4B49-4507-51AA-1EB8BBE24B9B}"/>
              </a:ext>
            </a:extLst>
          </p:cNvPr>
          <p:cNvSpPr txBox="1"/>
          <p:nvPr/>
        </p:nvSpPr>
        <p:spPr>
          <a:xfrm>
            <a:off x="2177920" y="3600269"/>
            <a:ext cx="17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29BFC-9554-B8A3-EDDB-54BD7360C4FC}"/>
              </a:ext>
            </a:extLst>
          </p:cNvPr>
          <p:cNvSpPr txBox="1"/>
          <p:nvPr/>
        </p:nvSpPr>
        <p:spPr>
          <a:xfrm>
            <a:off x="3117679" y="2721901"/>
            <a:ext cx="8951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2,471,040,000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5F3BC-3F04-A0A9-3CC1-39E2C653571D}"/>
              </a:ext>
            </a:extLst>
          </p:cNvPr>
          <p:cNvSpPr txBox="1"/>
          <p:nvPr/>
        </p:nvSpPr>
        <p:spPr>
          <a:xfrm>
            <a:off x="321262" y="3782124"/>
            <a:ext cx="798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224,640,000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81A57-3D6E-446E-4560-056DEDBA3D38}"/>
              </a:ext>
            </a:extLst>
          </p:cNvPr>
          <p:cNvSpPr txBox="1"/>
          <p:nvPr/>
        </p:nvSpPr>
        <p:spPr>
          <a:xfrm>
            <a:off x="3095086" y="4866472"/>
            <a:ext cx="827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2,246,400,000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9D66B1C1-7BC6-4AE9-5FFE-350B92EE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2E6E2047-7AAD-5B24-1D7D-74BDA32E508B}"/>
              </a:ext>
            </a:extLst>
          </p:cNvPr>
          <p:cNvSpPr/>
          <p:nvPr/>
        </p:nvSpPr>
        <p:spPr>
          <a:xfrm>
            <a:off x="0" y="1298515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F22D4750-231B-141D-61CD-28985FF1D108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8A5E0338-75AA-6A95-F7F0-C70DFF8FA35B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B6D82E72-A368-1DB0-0B1F-D0BC61466206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>
            <a:extLst>
              <a:ext uri="{FF2B5EF4-FFF2-40B4-BE49-F238E27FC236}">
                <a16:creationId xmlns:a16="http://schemas.microsoft.com/office/drawing/2014/main" id="{B51147D5-9EAA-F98E-6DDA-233E5D03FA62}"/>
              </a:ext>
            </a:extLst>
          </p:cNvPr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>
            <a:extLst>
              <a:ext uri="{FF2B5EF4-FFF2-40B4-BE49-F238E27FC236}">
                <a16:creationId xmlns:a16="http://schemas.microsoft.com/office/drawing/2014/main" id="{FD4E3475-40AF-7058-3401-AB71AC17BE20}"/>
              </a:ext>
            </a:extLst>
          </p:cNvPr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E95C7111-0C4B-D769-5051-041A4AD78353}"/>
              </a:ext>
            </a:extLst>
          </p:cNvPr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C2510CC0-EF95-D7FB-5CF3-F549E38D0F5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CE4F31F5-4F71-B36A-7DCE-44BDB2761648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6E874C34-21E0-D976-90C2-14B86CF8FB2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E474B603-3507-0FC1-8190-722C921388B7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38DE42FF-9F51-FF3E-76D0-C56F098D124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91213EE5-5A0A-AE7E-AC23-082A99E8209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C6E46580-8011-FF55-61E4-F0D3E73EB3AE}"/>
                  </a:ext>
                </a:extLst>
              </p:cNvPr>
              <p:cNvSpPr txBox="1"/>
              <p:nvPr/>
            </p:nvSpPr>
            <p:spPr>
              <a:xfrm>
                <a:off x="5056647" y="1130991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Revenue 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8968A550-0C0B-8563-3A8B-2B0BB84F70D0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75BE09FB-5ACD-C440-66E8-F932C4DBD469}"/>
              </a:ext>
            </a:extLst>
          </p:cNvPr>
          <p:cNvCxnSpPr>
            <a:stCxn id="33" idx="3"/>
          </p:cNvCxnSpPr>
          <p:nvPr/>
        </p:nvCxnSpPr>
        <p:spPr>
          <a:xfrm>
            <a:off x="1437220" y="3761387"/>
            <a:ext cx="148140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03957495-244A-821C-DFB7-9DB0894C21DB}"/>
              </a:ext>
            </a:extLst>
          </p:cNvPr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940B0B21-3F12-5376-7BF9-F917D86EE27E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>
            <a:extLst>
              <a:ext uri="{FF2B5EF4-FFF2-40B4-BE49-F238E27FC236}">
                <a16:creationId xmlns:a16="http://schemas.microsoft.com/office/drawing/2014/main" id="{6FC61ADE-2F09-884D-20CC-A042F5A76F70}"/>
              </a:ext>
            </a:extLst>
          </p:cNvPr>
          <p:cNvSpPr/>
          <p:nvPr/>
        </p:nvSpPr>
        <p:spPr>
          <a:xfrm>
            <a:off x="4133825" y="4790951"/>
            <a:ext cx="158755" cy="153583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E4745614-D4B5-797E-0945-E0998BA38F19}"/>
              </a:ext>
            </a:extLst>
          </p:cNvPr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1FCEF799-9743-9926-E6B1-317D0445C34F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A65ACDD0-0A4C-2AB6-F7F8-1516BA7FD6D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81E1B236-146C-390E-A0E0-50FF009C977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AE8543F9-0E01-E5F7-DE52-A12B92DCF584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B29B82E1-7453-4487-093A-23440AFA820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55.00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20209CEA-17F3-2AFD-9C15-3A1587B68AB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3024C264-FC18-B86C-18C4-F5246AFF3FBE}"/>
                  </a:ext>
                </a:extLst>
              </p:cNvPr>
              <p:cNvSpPr txBox="1"/>
              <p:nvPr/>
            </p:nvSpPr>
            <p:spPr>
              <a:xfrm>
                <a:off x="5095672" y="1067684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Iron Price</a:t>
                </a:r>
                <a:endParaRPr sz="1600"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78F9EEEB-EE08-B046-858A-9F78E3495BEB}"/>
                  </a:ext>
                </a:extLst>
              </p:cNvPr>
              <p:cNvSpPr txBox="1"/>
              <p:nvPr/>
            </p:nvSpPr>
            <p:spPr>
              <a:xfrm>
                <a:off x="5411195" y="1186896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($/T)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4F7D73A6-F42B-EAA7-D408-FF3B2B548221}"/>
              </a:ext>
            </a:extLst>
          </p:cNvPr>
          <p:cNvGrpSpPr/>
          <p:nvPr/>
        </p:nvGrpSpPr>
        <p:grpSpPr>
          <a:xfrm>
            <a:off x="2922189" y="4611729"/>
            <a:ext cx="2552342" cy="431499"/>
            <a:chOff x="176587" y="3489941"/>
            <a:chExt cx="2750208" cy="471827"/>
          </a:xfrm>
        </p:grpSpPr>
        <p:sp>
          <p:nvSpPr>
            <p:cNvPr id="60" name="Google Shape;60;p1">
              <a:extLst>
                <a:ext uri="{FF2B5EF4-FFF2-40B4-BE49-F238E27FC236}">
                  <a16:creationId xmlns:a16="http://schemas.microsoft.com/office/drawing/2014/main" id="{CEBA45FD-046D-06C2-5EF3-3FE9FCF9C0D6}"/>
                </a:ext>
              </a:extLst>
            </p:cNvPr>
            <p:cNvSpPr txBox="1"/>
            <p:nvPr/>
          </p:nvSpPr>
          <p:spPr>
            <a:xfrm>
              <a:off x="2555058" y="3521671"/>
              <a:ext cx="371737" cy="154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($)</a:t>
              </a:r>
              <a:endParaRPr/>
            </a:p>
          </p:txBody>
        </p: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B6CFA530-FEBF-5CB7-543D-041F856C7C21}"/>
                </a:ext>
              </a:extLst>
            </p:cNvPr>
            <p:cNvGrpSpPr/>
            <p:nvPr/>
          </p:nvGrpSpPr>
          <p:grpSpPr>
            <a:xfrm>
              <a:off x="176587" y="3489941"/>
              <a:ext cx="1280042" cy="471827"/>
              <a:chOff x="4929976" y="1050253"/>
              <a:chExt cx="1135972" cy="450608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9FD9E814-938F-9BE7-F29E-F49254242EE9}"/>
                  </a:ext>
                </a:extLst>
              </p:cNvPr>
              <p:cNvSpPr/>
              <p:nvPr/>
            </p:nvSpPr>
            <p:spPr>
              <a:xfrm>
                <a:off x="4934191" y="1056233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D31B1FFC-74CC-E79F-1A63-97DF1E579C4F}"/>
                  </a:ext>
                </a:extLst>
              </p:cNvPr>
              <p:cNvSpPr/>
              <p:nvPr/>
            </p:nvSpPr>
            <p:spPr>
              <a:xfrm>
                <a:off x="4929976" y="1050253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6F2F7D2A-624F-C5B5-01CA-A5479149918E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Iron production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Ore-crushers</a:t>
                </a:r>
                <a:endParaRPr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33DC16C9-82E3-9657-291F-5288C2B1FE58}"/>
                  </a:ext>
                </a:extLst>
              </p:cNvPr>
              <p:cNvSpPr txBox="1"/>
              <p:nvPr/>
            </p:nvSpPr>
            <p:spPr>
              <a:xfrm>
                <a:off x="5705922" y="1205483"/>
                <a:ext cx="329898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(T)</a:t>
                </a:r>
                <a:endParaRPr dirty="0"/>
              </a:p>
            </p:txBody>
          </p:sp>
        </p:grpSp>
      </p:grpSp>
      <p:grpSp>
        <p:nvGrpSpPr>
          <p:cNvPr id="66" name="Google Shape;66;p1">
            <a:extLst>
              <a:ext uri="{FF2B5EF4-FFF2-40B4-BE49-F238E27FC236}">
                <a16:creationId xmlns:a16="http://schemas.microsoft.com/office/drawing/2014/main" id="{1E55B79C-086C-69E4-EE37-F173841EDA8C}"/>
              </a:ext>
            </a:extLst>
          </p:cNvPr>
          <p:cNvGrpSpPr/>
          <p:nvPr/>
        </p:nvGrpSpPr>
        <p:grpSpPr>
          <a:xfrm>
            <a:off x="4407866" y="5465133"/>
            <a:ext cx="2547939" cy="425774"/>
            <a:chOff x="181332" y="3496200"/>
            <a:chExt cx="2745463" cy="465566"/>
          </a:xfrm>
        </p:grpSpPr>
        <p:grpSp>
          <p:nvGrpSpPr>
            <p:cNvPr id="67" name="Google Shape;67;p1">
              <a:extLst>
                <a:ext uri="{FF2B5EF4-FFF2-40B4-BE49-F238E27FC236}">
                  <a16:creationId xmlns:a16="http://schemas.microsoft.com/office/drawing/2014/main" id="{70A44C03-F60E-713B-3EAE-8224E2644B5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>
                <a:extLst>
                  <a:ext uri="{FF2B5EF4-FFF2-40B4-BE49-F238E27FC236}">
                    <a16:creationId xmlns:a16="http://schemas.microsoft.com/office/drawing/2014/main" id="{3A0EE098-FFC5-0344-EEC6-D12688F00999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>
                <a:extLst>
                  <a:ext uri="{FF2B5EF4-FFF2-40B4-BE49-F238E27FC236}">
                    <a16:creationId xmlns:a16="http://schemas.microsoft.com/office/drawing/2014/main" id="{F8A9EF5D-8698-4A70-D2D8-BC53050BADB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>
              <a:extLst>
                <a:ext uri="{FF2B5EF4-FFF2-40B4-BE49-F238E27FC236}">
                  <a16:creationId xmlns:a16="http://schemas.microsoft.com/office/drawing/2014/main" id="{9EA2EBEE-9E03-046E-490B-8D2F9BC3EB53}"/>
                </a:ext>
              </a:extLst>
            </p:cNvPr>
            <p:cNvGrpSpPr/>
            <p:nvPr/>
          </p:nvGrpSpPr>
          <p:grpSpPr>
            <a:xfrm>
              <a:off x="181332" y="3496200"/>
              <a:ext cx="1276959" cy="465566"/>
              <a:chOff x="4934192" y="1056229"/>
              <a:chExt cx="1133237" cy="444628"/>
            </a:xfrm>
          </p:grpSpPr>
          <p:sp>
            <p:nvSpPr>
              <p:cNvPr id="71" name="Google Shape;71;p1">
                <a:extLst>
                  <a:ext uri="{FF2B5EF4-FFF2-40B4-BE49-F238E27FC236}">
                    <a16:creationId xmlns:a16="http://schemas.microsoft.com/office/drawing/2014/main" id="{43C271DD-B06C-FB7D-6D07-DB19CAACC68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>
                <a:extLst>
                  <a:ext uri="{FF2B5EF4-FFF2-40B4-BE49-F238E27FC236}">
                    <a16:creationId xmlns:a16="http://schemas.microsoft.com/office/drawing/2014/main" id="{E4A1A044-D708-8900-CC05-E28F5C381C9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>
                <a:extLst>
                  <a:ext uri="{FF2B5EF4-FFF2-40B4-BE49-F238E27FC236}">
                    <a16:creationId xmlns:a16="http://schemas.microsoft.com/office/drawing/2014/main" id="{FC9CFEDB-2340-AD9E-0835-41A5E99ED53F}"/>
                  </a:ext>
                </a:extLst>
              </p:cNvPr>
              <p:cNvSpPr txBox="1"/>
              <p:nvPr/>
            </p:nvSpPr>
            <p:spPr>
              <a:xfrm>
                <a:off x="4969472" y="1073693"/>
                <a:ext cx="1029560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Operating Time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Per Year </a:t>
                </a:r>
              </a:p>
            </p:txBody>
          </p:sp>
          <p:sp>
            <p:nvSpPr>
              <p:cNvPr id="74" name="Google Shape;74;p1">
                <a:extLst>
                  <a:ext uri="{FF2B5EF4-FFF2-40B4-BE49-F238E27FC236}">
                    <a16:creationId xmlns:a16="http://schemas.microsoft.com/office/drawing/2014/main" id="{1D4D01D3-92BD-BB45-8AAA-74C9AA166ED1}"/>
                  </a:ext>
                </a:extLst>
              </p:cNvPr>
              <p:cNvSpPr txBox="1"/>
              <p:nvPr/>
            </p:nvSpPr>
            <p:spPr>
              <a:xfrm>
                <a:off x="5737531" y="1190162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UtilHr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93" name="Google Shape;93;p1">
            <a:extLst>
              <a:ext uri="{FF2B5EF4-FFF2-40B4-BE49-F238E27FC236}">
                <a16:creationId xmlns:a16="http://schemas.microsoft.com/office/drawing/2014/main" id="{F823943C-5F3F-35AD-B9D8-2D3FEC00AEDE}"/>
              </a:ext>
            </a:extLst>
          </p:cNvPr>
          <p:cNvGrpSpPr/>
          <p:nvPr/>
        </p:nvGrpSpPr>
        <p:grpSpPr>
          <a:xfrm>
            <a:off x="4366725" y="3924298"/>
            <a:ext cx="2547935" cy="425774"/>
            <a:chOff x="181336" y="3496200"/>
            <a:chExt cx="2745459" cy="465566"/>
          </a:xfrm>
        </p:grpSpPr>
        <p:grpSp>
          <p:nvGrpSpPr>
            <p:cNvPr id="94" name="Google Shape;94;p1">
              <a:extLst>
                <a:ext uri="{FF2B5EF4-FFF2-40B4-BE49-F238E27FC236}">
                  <a16:creationId xmlns:a16="http://schemas.microsoft.com/office/drawing/2014/main" id="{8CEBF7CF-DF9B-9E83-0C56-C4EAFE42884F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19C7A9C7-8CCB-6718-823D-31582F3A0490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>
                <a:extLst>
                  <a:ext uri="{FF2B5EF4-FFF2-40B4-BE49-F238E27FC236}">
                    <a16:creationId xmlns:a16="http://schemas.microsoft.com/office/drawing/2014/main" id="{99AF234E-97EE-B5B0-375B-F3523741A4A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>
              <a:extLst>
                <a:ext uri="{FF2B5EF4-FFF2-40B4-BE49-F238E27FC236}">
                  <a16:creationId xmlns:a16="http://schemas.microsoft.com/office/drawing/2014/main" id="{E78FF223-46E7-4DB4-B046-5701A26C1364}"/>
                </a:ext>
              </a:extLst>
            </p:cNvPr>
            <p:cNvGrpSpPr/>
            <p:nvPr/>
          </p:nvGrpSpPr>
          <p:grpSpPr>
            <a:xfrm>
              <a:off x="181336" y="3496200"/>
              <a:ext cx="1294420" cy="465566"/>
              <a:chOff x="4934192" y="1056229"/>
              <a:chExt cx="1148732" cy="444628"/>
            </a:xfrm>
          </p:grpSpPr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9AB7CA31-C8FE-6616-F8C2-27ADADB087D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>
                <a:extLst>
                  <a:ext uri="{FF2B5EF4-FFF2-40B4-BE49-F238E27FC236}">
                    <a16:creationId xmlns:a16="http://schemas.microsoft.com/office/drawing/2014/main" id="{AA77F85D-430A-1120-D8D4-C313D6DD128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>
                <a:extLst>
                  <a:ext uri="{FF2B5EF4-FFF2-40B4-BE49-F238E27FC236}">
                    <a16:creationId xmlns:a16="http://schemas.microsoft.com/office/drawing/2014/main" id="{A38E12B5-8844-BBEC-E0A7-15304EEEDBDF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83541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Tone Produce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per Hour</a:t>
                </a:r>
                <a:endParaRPr dirty="0"/>
              </a:p>
            </p:txBody>
          </p:sp>
          <p:sp>
            <p:nvSpPr>
              <p:cNvPr id="101" name="Google Shape;101;p1">
                <a:extLst>
                  <a:ext uri="{FF2B5EF4-FFF2-40B4-BE49-F238E27FC236}">
                    <a16:creationId xmlns:a16="http://schemas.microsoft.com/office/drawing/2014/main" id="{65676790-F9A4-28A7-5EB7-F76A428AF395}"/>
                  </a:ext>
                </a:extLst>
              </p:cNvPr>
              <p:cNvSpPr txBox="1"/>
              <p:nvPr/>
            </p:nvSpPr>
            <p:spPr>
              <a:xfrm>
                <a:off x="5753026" y="1194119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T/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9D6EF6A0-6B16-9C8C-5DC8-3E532C037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6673C60B-BBED-7399-2FDD-A9A65B368905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5CF6CF3-FF02-1F24-D69A-3A4FE7AAE5D2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32BFACB0-FBD5-47C5-F42D-F446AAEE0E4B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B43DE37D-AA5F-7CCC-C166-A6D14D0C9C4D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CBAAAA37-D831-2637-CC89-F15AC8465E44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5F74F74A-9C7E-4C97-A0B1-F4B42E4A847C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D8BA3A01-67A6-CBF8-624B-0F48D1CCA5DA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‘optimising’ drivers which impact the main value driver</a:t>
            </a:r>
            <a:endParaRPr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272ED593-2CC6-D3F4-F1C2-29C9D5B8480E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FF83B-B000-2B52-1C57-9000D1488F8C}"/>
              </a:ext>
            </a:extLst>
          </p:cNvPr>
          <p:cNvSpPr txBox="1"/>
          <p:nvPr/>
        </p:nvSpPr>
        <p:spPr>
          <a:xfrm flipH="1">
            <a:off x="2032275" y="3596462"/>
            <a:ext cx="45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9028D-6CD2-3A23-0315-BA10D5CCEA77}"/>
              </a:ext>
            </a:extLst>
          </p:cNvPr>
          <p:cNvSpPr txBox="1"/>
          <p:nvPr/>
        </p:nvSpPr>
        <p:spPr>
          <a:xfrm>
            <a:off x="4407818" y="5712738"/>
            <a:ext cx="11835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374,400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B6B36-F31D-DF9C-0385-D73269E57963}"/>
              </a:ext>
            </a:extLst>
          </p:cNvPr>
          <p:cNvSpPr txBox="1"/>
          <p:nvPr/>
        </p:nvSpPr>
        <p:spPr>
          <a:xfrm flipH="1">
            <a:off x="3992051" y="4704375"/>
            <a:ext cx="45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C0682-7AD3-9E64-38BD-A53BEF99DBDB}"/>
              </a:ext>
            </a:extLst>
          </p:cNvPr>
          <p:cNvSpPr txBox="1"/>
          <p:nvPr/>
        </p:nvSpPr>
        <p:spPr>
          <a:xfrm>
            <a:off x="4348973" y="4163783"/>
            <a:ext cx="11940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BC0C0-D239-973E-974F-E7D690EE3FD2}"/>
              </a:ext>
            </a:extLst>
          </p:cNvPr>
          <p:cNvSpPr txBox="1"/>
          <p:nvPr/>
        </p:nvSpPr>
        <p:spPr>
          <a:xfrm>
            <a:off x="3085301" y="4853776"/>
            <a:ext cx="765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44,928,000.00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61F09-8D1C-F66F-3EB1-2A6680ED5F74}"/>
              </a:ext>
            </a:extLst>
          </p:cNvPr>
          <p:cNvSpPr txBox="1"/>
          <p:nvPr/>
        </p:nvSpPr>
        <p:spPr>
          <a:xfrm>
            <a:off x="245703" y="3781475"/>
            <a:ext cx="11835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2,471,040,000</a:t>
            </a:r>
          </a:p>
        </p:txBody>
      </p:sp>
    </p:spTree>
    <p:extLst>
      <p:ext uri="{BB962C8B-B14F-4D97-AF65-F5344CB8AC3E}">
        <p14:creationId xmlns:p14="http://schemas.microsoft.com/office/powerpoint/2010/main" val="92197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7A6B813C-9F11-1EF9-7609-87D3305C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6A4A4F30-6F5D-83C3-9788-E582CCEDAAD1}"/>
              </a:ext>
            </a:extLst>
          </p:cNvPr>
          <p:cNvSpPr/>
          <p:nvPr/>
        </p:nvSpPr>
        <p:spPr>
          <a:xfrm>
            <a:off x="292670" y="129167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FA16FE77-94B1-5C6F-239C-B34E7D042065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D54535F1-4F98-A0A3-3AB5-8D87D10E26CE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D356F29D-2F94-EE9C-6D48-4E8DB5CF9B49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>
            <a:extLst>
              <a:ext uri="{FF2B5EF4-FFF2-40B4-BE49-F238E27FC236}">
                <a16:creationId xmlns:a16="http://schemas.microsoft.com/office/drawing/2014/main" id="{82B49948-85B1-3D08-900D-BB160BCDDFDA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017189" y="5044143"/>
            <a:ext cx="614336" cy="13759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>
            <a:extLst>
              <a:ext uri="{FF2B5EF4-FFF2-40B4-BE49-F238E27FC236}">
                <a16:creationId xmlns:a16="http://schemas.microsoft.com/office/drawing/2014/main" id="{7B675D5D-7238-DCC6-DD77-8FA33CF37B68}"/>
              </a:ext>
            </a:extLst>
          </p:cNvPr>
          <p:cNvCxnSpPr>
            <a:cxnSpLocks/>
            <a:stCxn id="43" idx="6"/>
            <a:endCxn id="89" idx="1"/>
          </p:cNvCxnSpPr>
          <p:nvPr/>
        </p:nvCxnSpPr>
        <p:spPr>
          <a:xfrm>
            <a:off x="4310135" y="2694603"/>
            <a:ext cx="65433" cy="3596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>
            <a:extLst>
              <a:ext uri="{FF2B5EF4-FFF2-40B4-BE49-F238E27FC236}">
                <a16:creationId xmlns:a16="http://schemas.microsoft.com/office/drawing/2014/main" id="{7D15D19F-682A-9389-4472-720A4C5DF07E}"/>
              </a:ext>
            </a:extLst>
          </p:cNvPr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>
            <a:extLst>
              <a:ext uri="{FF2B5EF4-FFF2-40B4-BE49-F238E27FC236}">
                <a16:creationId xmlns:a16="http://schemas.microsoft.com/office/drawing/2014/main" id="{1B1E566E-97AF-F1B1-AB9C-84465FF098DB}"/>
              </a:ext>
            </a:extLst>
          </p:cNvPr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5593292D-F4E0-4776-5A7B-784C37BDA876}"/>
              </a:ext>
            </a:extLst>
          </p:cNvPr>
          <p:cNvGrpSpPr/>
          <p:nvPr/>
        </p:nvGrpSpPr>
        <p:grpSpPr>
          <a:xfrm>
            <a:off x="468923" y="3548500"/>
            <a:ext cx="2332692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1D72E55B-394E-9A93-6082-16D7C09ACB4F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9F0C219F-BD9C-CFFF-8A8C-D65361BA77A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88FD953B-14DB-6F41-2348-A19EF51D46C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B6C0111A-D8FE-94CC-62C0-8A5D3F40204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B917A0C4-3E6E-D34F-B401-D9C3C08122C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B5C4E05E-2210-A916-FFEF-3D5E43AB92A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8D8AE2AD-4E1C-5EA4-77F1-703868EBF71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Cost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500161A2-62D9-C972-127A-9BEA54435B70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5E63F05C-1791-F058-1C79-52A682F15FA5}"/>
              </a:ext>
            </a:extLst>
          </p:cNvPr>
          <p:cNvCxnSpPr>
            <a:stCxn id="33" idx="3"/>
          </p:cNvCxnSpPr>
          <p:nvPr/>
        </p:nvCxnSpPr>
        <p:spPr>
          <a:xfrm>
            <a:off x="1552480" y="3761387"/>
            <a:ext cx="13661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7BD1EA6E-71F2-459B-845F-B007AB88A743}"/>
              </a:ext>
            </a:extLst>
          </p:cNvPr>
          <p:cNvCxnSpPr>
            <a:stCxn id="33" idx="3"/>
          </p:cNvCxnSpPr>
          <p:nvPr/>
        </p:nvCxnSpPr>
        <p:spPr>
          <a:xfrm flipV="1">
            <a:off x="1552480" y="2710487"/>
            <a:ext cx="14006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843F7A31-E7C9-B596-0AFF-23E9C2522F10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>
            <a:extLst>
              <a:ext uri="{FF2B5EF4-FFF2-40B4-BE49-F238E27FC236}">
                <a16:creationId xmlns:a16="http://schemas.microsoft.com/office/drawing/2014/main" id="{0306C3E0-CBFC-E9D9-9067-4FA1CAF7414F}"/>
              </a:ext>
            </a:extLst>
          </p:cNvPr>
          <p:cNvGrpSpPr/>
          <p:nvPr/>
        </p:nvGrpSpPr>
        <p:grpSpPr>
          <a:xfrm>
            <a:off x="4154361" y="2616716"/>
            <a:ext cx="155774" cy="155774"/>
            <a:chOff x="4283114" y="-597224"/>
            <a:chExt cx="170332" cy="170332"/>
          </a:xfrm>
        </p:grpSpPr>
        <p:sp>
          <p:nvSpPr>
            <p:cNvPr id="43" name="Google Shape;43;p1">
              <a:extLst>
                <a:ext uri="{FF2B5EF4-FFF2-40B4-BE49-F238E27FC236}">
                  <a16:creationId xmlns:a16="http://schemas.microsoft.com/office/drawing/2014/main" id="{54294277-C329-4A36-B1D1-2790D43138A2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>
              <a:extLst>
                <a:ext uri="{FF2B5EF4-FFF2-40B4-BE49-F238E27FC236}">
                  <a16:creationId xmlns:a16="http://schemas.microsoft.com/office/drawing/2014/main" id="{3ECC51B2-D013-6773-D4F8-CD12E29E99E9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1">
            <a:extLst>
              <a:ext uri="{FF2B5EF4-FFF2-40B4-BE49-F238E27FC236}">
                <a16:creationId xmlns:a16="http://schemas.microsoft.com/office/drawing/2014/main" id="{60E96718-0070-B945-27A5-70EC57ED3E7E}"/>
              </a:ext>
            </a:extLst>
          </p:cNvPr>
          <p:cNvGrpSpPr/>
          <p:nvPr/>
        </p:nvGrpSpPr>
        <p:grpSpPr>
          <a:xfrm>
            <a:off x="4106344" y="4762112"/>
            <a:ext cx="155774" cy="155774"/>
            <a:chOff x="4283114" y="-597224"/>
            <a:chExt cx="170332" cy="170332"/>
          </a:xfrm>
        </p:grpSpPr>
        <p:sp>
          <p:nvSpPr>
            <p:cNvPr id="46" name="Google Shape;46;p1">
              <a:extLst>
                <a:ext uri="{FF2B5EF4-FFF2-40B4-BE49-F238E27FC236}">
                  <a16:creationId xmlns:a16="http://schemas.microsoft.com/office/drawing/2014/main" id="{4FA29C76-000A-A880-BC2C-051C810EA313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>
              <a:extLst>
                <a:ext uri="{FF2B5EF4-FFF2-40B4-BE49-F238E27FC236}">
                  <a16:creationId xmlns:a16="http://schemas.microsoft.com/office/drawing/2014/main" id="{325F460D-4AA4-9D09-B049-496A4BFA673E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E89937A7-63CA-2F7E-CEB8-E8C82E6E9930}"/>
              </a:ext>
            </a:extLst>
          </p:cNvPr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F061E785-D269-5F3C-9174-56D19D781E7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385F2A41-5F4D-761A-10A5-822F99F43F18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3E457932-3612-1CF2-CF9C-F84F12EAA80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ED64AC42-2875-8E67-243F-3FDB3D6E784C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144B0A2B-3FA6-CCFC-A781-6B86C1B673E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68D48A83-B2BF-31B1-920E-7007672738C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94A5609C-1007-04E5-A988-F673BE71BDCC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Fixed Cost</a:t>
                </a:r>
                <a:endParaRPr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4BE2DCC8-ED78-DC50-6849-3885D519167F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9A53C616-A9E7-B81E-2E90-EF2BA42178D1}"/>
              </a:ext>
            </a:extLst>
          </p:cNvPr>
          <p:cNvGrpSpPr/>
          <p:nvPr/>
        </p:nvGrpSpPr>
        <p:grpSpPr>
          <a:xfrm>
            <a:off x="2926595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>
              <a:extLst>
                <a:ext uri="{FF2B5EF4-FFF2-40B4-BE49-F238E27FC236}">
                  <a16:creationId xmlns:a16="http://schemas.microsoft.com/office/drawing/2014/main" id="{31381C44-0EED-DA3F-FDD1-A31A54C4555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>
                <a:extLst>
                  <a:ext uri="{FF2B5EF4-FFF2-40B4-BE49-F238E27FC236}">
                    <a16:creationId xmlns:a16="http://schemas.microsoft.com/office/drawing/2014/main" id="{86B1961C-739B-37B5-9739-ACF7084CF3C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>
                <a:extLst>
                  <a:ext uri="{FF2B5EF4-FFF2-40B4-BE49-F238E27FC236}">
                    <a16:creationId xmlns:a16="http://schemas.microsoft.com/office/drawing/2014/main" id="{E69E8903-2073-21D6-2E60-E51B2AB12791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C9F48E98-40FC-CFC5-246E-1F2F164E4252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9FBE94DB-A0F8-2F07-4BAA-2360369A6C8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ED229217-FF04-9751-06F5-E01A2CA8BC6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752639D8-489F-9BC2-B334-B4BE8BE6368C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055428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Total Variable Cost</a:t>
                </a:r>
                <a:endParaRPr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36BF6A52-7DD3-1D27-5D9F-FB93A38BBB99}"/>
                  </a:ext>
                </a:extLst>
              </p:cNvPr>
              <p:cNvSpPr txBox="1"/>
              <p:nvPr/>
            </p:nvSpPr>
            <p:spPr>
              <a:xfrm>
                <a:off x="5426618" y="1194330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66" name="Google Shape;66;p1">
            <a:extLst>
              <a:ext uri="{FF2B5EF4-FFF2-40B4-BE49-F238E27FC236}">
                <a16:creationId xmlns:a16="http://schemas.microsoft.com/office/drawing/2014/main" id="{4F9F3E05-9F0E-CE74-54BD-1D16FF3A335D}"/>
              </a:ext>
            </a:extLst>
          </p:cNvPr>
          <p:cNvGrpSpPr/>
          <p:nvPr/>
        </p:nvGrpSpPr>
        <p:grpSpPr>
          <a:xfrm>
            <a:off x="2205742" y="5055802"/>
            <a:ext cx="4735348" cy="577195"/>
            <a:chOff x="-2175652" y="3330627"/>
            <a:chExt cx="5102447" cy="631138"/>
          </a:xfrm>
        </p:grpSpPr>
        <p:grpSp>
          <p:nvGrpSpPr>
            <p:cNvPr id="67" name="Google Shape;67;p1">
              <a:extLst>
                <a:ext uri="{FF2B5EF4-FFF2-40B4-BE49-F238E27FC236}">
                  <a16:creationId xmlns:a16="http://schemas.microsoft.com/office/drawing/2014/main" id="{7608E443-0C13-60AB-2BED-34B24F173F1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>
                <a:extLst>
                  <a:ext uri="{FF2B5EF4-FFF2-40B4-BE49-F238E27FC236}">
                    <a16:creationId xmlns:a16="http://schemas.microsoft.com/office/drawing/2014/main" id="{652EFE38-9EF7-57B3-1465-9CE4C2EAD55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>
                <a:extLst>
                  <a:ext uri="{FF2B5EF4-FFF2-40B4-BE49-F238E27FC236}">
                    <a16:creationId xmlns:a16="http://schemas.microsoft.com/office/drawing/2014/main" id="{DFE0BCCF-0D56-2D94-32CB-44C4C3FC5A2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>
              <a:extLst>
                <a:ext uri="{FF2B5EF4-FFF2-40B4-BE49-F238E27FC236}">
                  <a16:creationId xmlns:a16="http://schemas.microsoft.com/office/drawing/2014/main" id="{DD6C8C71-7123-46A3-A7D1-EC239549AAE4}"/>
                </a:ext>
              </a:extLst>
            </p:cNvPr>
            <p:cNvGrpSpPr/>
            <p:nvPr/>
          </p:nvGrpSpPr>
          <p:grpSpPr>
            <a:xfrm>
              <a:off x="-2175652" y="3330627"/>
              <a:ext cx="3632278" cy="631138"/>
              <a:chOff x="2842486" y="898103"/>
              <a:chExt cx="3223463" cy="602754"/>
            </a:xfrm>
          </p:grpSpPr>
          <p:sp>
            <p:nvSpPr>
              <p:cNvPr id="71" name="Google Shape;71;p1">
                <a:extLst>
                  <a:ext uri="{FF2B5EF4-FFF2-40B4-BE49-F238E27FC236}">
                    <a16:creationId xmlns:a16="http://schemas.microsoft.com/office/drawing/2014/main" id="{9877A30D-18A1-E38A-0C02-504ED3E9372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>
                <a:extLst>
                  <a:ext uri="{FF2B5EF4-FFF2-40B4-BE49-F238E27FC236}">
                    <a16:creationId xmlns:a16="http://schemas.microsoft.com/office/drawing/2014/main" id="{77B2447F-0BCB-3EE7-F76D-53F5553E6E3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>
                <a:extLst>
                  <a:ext uri="{FF2B5EF4-FFF2-40B4-BE49-F238E27FC236}">
                    <a16:creationId xmlns:a16="http://schemas.microsoft.com/office/drawing/2014/main" id="{277742EC-E097-D824-2BD8-7AC9208E70C8}"/>
                  </a:ext>
                </a:extLst>
              </p:cNvPr>
              <p:cNvSpPr txBox="1"/>
              <p:nvPr/>
            </p:nvSpPr>
            <p:spPr>
              <a:xfrm>
                <a:off x="2842486" y="898103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74" name="Google Shape;74;p1">
                <a:extLst>
                  <a:ext uri="{FF2B5EF4-FFF2-40B4-BE49-F238E27FC236}">
                    <a16:creationId xmlns:a16="http://schemas.microsoft.com/office/drawing/2014/main" id="{EC89F015-19FE-6AE5-84AE-47D5C2954943}"/>
                  </a:ext>
                </a:extLst>
              </p:cNvPr>
              <p:cNvSpPr txBox="1"/>
              <p:nvPr/>
            </p:nvSpPr>
            <p:spPr>
              <a:xfrm>
                <a:off x="5447398" y="1209282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75" name="Google Shape;75;p1">
            <a:extLst>
              <a:ext uri="{FF2B5EF4-FFF2-40B4-BE49-F238E27FC236}">
                <a16:creationId xmlns:a16="http://schemas.microsoft.com/office/drawing/2014/main" id="{61D13EFB-69AA-9298-0C4A-DEBBC7B2F349}"/>
              </a:ext>
            </a:extLst>
          </p:cNvPr>
          <p:cNvGrpSpPr/>
          <p:nvPr/>
        </p:nvGrpSpPr>
        <p:grpSpPr>
          <a:xfrm>
            <a:off x="4349652" y="1907049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>
              <a:extLst>
                <a:ext uri="{FF2B5EF4-FFF2-40B4-BE49-F238E27FC236}">
                  <a16:creationId xmlns:a16="http://schemas.microsoft.com/office/drawing/2014/main" id="{48A524D9-81DA-1C23-4941-93E2A731236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>
                <a:extLst>
                  <a:ext uri="{FF2B5EF4-FFF2-40B4-BE49-F238E27FC236}">
                    <a16:creationId xmlns:a16="http://schemas.microsoft.com/office/drawing/2014/main" id="{43560622-394B-7496-5545-EB47BDCABB4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>
                <a:extLst>
                  <a:ext uri="{FF2B5EF4-FFF2-40B4-BE49-F238E27FC236}">
                    <a16:creationId xmlns:a16="http://schemas.microsoft.com/office/drawing/2014/main" id="{00922A83-D630-4B8C-5350-5FB9572A932D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>
              <a:extLst>
                <a:ext uri="{FF2B5EF4-FFF2-40B4-BE49-F238E27FC236}">
                  <a16:creationId xmlns:a16="http://schemas.microsoft.com/office/drawing/2014/main" id="{A59A020B-05FB-2BE4-C882-A310C8FFF6B1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>
                <a:extLst>
                  <a:ext uri="{FF2B5EF4-FFF2-40B4-BE49-F238E27FC236}">
                    <a16:creationId xmlns:a16="http://schemas.microsoft.com/office/drawing/2014/main" id="{1FFEC8AB-9053-968D-67D1-436105E157A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>
                <a:extLst>
                  <a:ext uri="{FF2B5EF4-FFF2-40B4-BE49-F238E27FC236}">
                    <a16:creationId xmlns:a16="http://schemas.microsoft.com/office/drawing/2014/main" id="{40DB8C11-EE84-DE3C-B7C9-C7EEBA508F6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>
                <a:extLst>
                  <a:ext uri="{FF2B5EF4-FFF2-40B4-BE49-F238E27FC236}">
                    <a16:creationId xmlns:a16="http://schemas.microsoft.com/office/drawing/2014/main" id="{E7EA459E-48B3-F48F-0975-35905C0CC120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External Services</a:t>
                </a:r>
                <a:endParaRPr dirty="0"/>
              </a:p>
            </p:txBody>
          </p:sp>
          <p:sp>
            <p:nvSpPr>
              <p:cNvPr id="83" name="Google Shape;83;p1">
                <a:extLst>
                  <a:ext uri="{FF2B5EF4-FFF2-40B4-BE49-F238E27FC236}">
                    <a16:creationId xmlns:a16="http://schemas.microsoft.com/office/drawing/2014/main" id="{D33F86D1-2F7A-3C25-CE57-DFBA362E658B}"/>
                  </a:ext>
                </a:extLst>
              </p:cNvPr>
              <p:cNvSpPr txBox="1"/>
              <p:nvPr/>
            </p:nvSpPr>
            <p:spPr>
              <a:xfrm>
                <a:off x="5607190" y="1190621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84" name="Google Shape;84;p1">
            <a:extLst>
              <a:ext uri="{FF2B5EF4-FFF2-40B4-BE49-F238E27FC236}">
                <a16:creationId xmlns:a16="http://schemas.microsoft.com/office/drawing/2014/main" id="{87CAAFCF-AE17-DBD6-B016-C56B810BC0D3}"/>
              </a:ext>
            </a:extLst>
          </p:cNvPr>
          <p:cNvGrpSpPr/>
          <p:nvPr/>
        </p:nvGrpSpPr>
        <p:grpSpPr>
          <a:xfrm>
            <a:off x="4375568" y="2841320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>
              <a:extLst>
                <a:ext uri="{FF2B5EF4-FFF2-40B4-BE49-F238E27FC236}">
                  <a16:creationId xmlns:a16="http://schemas.microsoft.com/office/drawing/2014/main" id="{7C3EFC51-E931-8DFA-21B6-869D5D71634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>
                <a:extLst>
                  <a:ext uri="{FF2B5EF4-FFF2-40B4-BE49-F238E27FC236}">
                    <a16:creationId xmlns:a16="http://schemas.microsoft.com/office/drawing/2014/main" id="{6CE42CC1-717B-2C2A-7E74-6A7099574450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87" name="Google Shape;87;p1">
                <a:extLst>
                  <a:ext uri="{FF2B5EF4-FFF2-40B4-BE49-F238E27FC236}">
                    <a16:creationId xmlns:a16="http://schemas.microsoft.com/office/drawing/2014/main" id="{8F80D651-10A0-BB8E-C9F8-4C1B95DC489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>
              <a:extLst>
                <a:ext uri="{FF2B5EF4-FFF2-40B4-BE49-F238E27FC236}">
                  <a16:creationId xmlns:a16="http://schemas.microsoft.com/office/drawing/2014/main" id="{0D9CB46A-9E07-FA5F-AAF3-DDEA7DB18E24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>
                <a:extLst>
                  <a:ext uri="{FF2B5EF4-FFF2-40B4-BE49-F238E27FC236}">
                    <a16:creationId xmlns:a16="http://schemas.microsoft.com/office/drawing/2014/main" id="{08CFA153-C5E3-1339-6CB2-0417DD32632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0DCADAC8-58A4-7AE5-81F8-DCB21293D9D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8215EC13-20E8-E039-614C-80BFC0F508B8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1064716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General &amp; Admin cost</a:t>
                </a:r>
                <a:endParaRPr dirty="0"/>
              </a:p>
            </p:txBody>
          </p:sp>
          <p:sp>
            <p:nvSpPr>
              <p:cNvPr id="92" name="Google Shape;92;p1">
                <a:extLst>
                  <a:ext uri="{FF2B5EF4-FFF2-40B4-BE49-F238E27FC236}">
                    <a16:creationId xmlns:a16="http://schemas.microsoft.com/office/drawing/2014/main" id="{440E1886-8546-6E5B-5086-4DB541CD5473}"/>
                  </a:ext>
                </a:extLst>
              </p:cNvPr>
              <p:cNvSpPr txBox="1"/>
              <p:nvPr/>
            </p:nvSpPr>
            <p:spPr>
              <a:xfrm>
                <a:off x="5645749" y="120359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93" name="Google Shape;93;p1">
            <a:extLst>
              <a:ext uri="{FF2B5EF4-FFF2-40B4-BE49-F238E27FC236}">
                <a16:creationId xmlns:a16="http://schemas.microsoft.com/office/drawing/2014/main" id="{0F43922C-352C-AED6-C5A9-A645DCA42331}"/>
              </a:ext>
            </a:extLst>
          </p:cNvPr>
          <p:cNvGrpSpPr/>
          <p:nvPr/>
        </p:nvGrpSpPr>
        <p:grpSpPr>
          <a:xfrm>
            <a:off x="4375568" y="3477457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>
              <a:extLst>
                <a:ext uri="{FF2B5EF4-FFF2-40B4-BE49-F238E27FC236}">
                  <a16:creationId xmlns:a16="http://schemas.microsoft.com/office/drawing/2014/main" id="{62119CDE-37EA-7E32-3BDF-B28C4E8D850D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E762527B-74A1-642E-9378-8DB428F555D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>
                <a:extLst>
                  <a:ext uri="{FF2B5EF4-FFF2-40B4-BE49-F238E27FC236}">
                    <a16:creationId xmlns:a16="http://schemas.microsoft.com/office/drawing/2014/main" id="{DBF7D6FC-B182-3E06-EAA7-33C58E756133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>
              <a:extLst>
                <a:ext uri="{FF2B5EF4-FFF2-40B4-BE49-F238E27FC236}">
                  <a16:creationId xmlns:a16="http://schemas.microsoft.com/office/drawing/2014/main" id="{4A773958-8139-BEE6-6736-774D192BEEAA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4A6BD205-244D-0A05-DE18-0E57258EB68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>
                <a:extLst>
                  <a:ext uri="{FF2B5EF4-FFF2-40B4-BE49-F238E27FC236}">
                    <a16:creationId xmlns:a16="http://schemas.microsoft.com/office/drawing/2014/main" id="{CC0875AA-B2D6-BB4D-7930-BAA62A041B3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>
                <a:extLst>
                  <a:ext uri="{FF2B5EF4-FFF2-40B4-BE49-F238E27FC236}">
                    <a16:creationId xmlns:a16="http://schemas.microsoft.com/office/drawing/2014/main" id="{1FBFC976-1968-497E-F55C-22894D570D86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895568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Maintenance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Ore-crushers</a:t>
                </a:r>
                <a:endParaRPr dirty="0"/>
              </a:p>
            </p:txBody>
          </p:sp>
          <p:sp>
            <p:nvSpPr>
              <p:cNvPr id="101" name="Google Shape;101;p1">
                <a:extLst>
                  <a:ext uri="{FF2B5EF4-FFF2-40B4-BE49-F238E27FC236}">
                    <a16:creationId xmlns:a16="http://schemas.microsoft.com/office/drawing/2014/main" id="{1E36AF7F-3F71-19BA-F73D-1BA2FAFA8FBA}"/>
                  </a:ext>
                </a:extLst>
              </p:cNvPr>
              <p:cNvSpPr txBox="1"/>
              <p:nvPr/>
            </p:nvSpPr>
            <p:spPr>
              <a:xfrm>
                <a:off x="5719726" y="1199271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93B7F937-A10D-9659-B971-9CDB263DE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396A9A92-533D-F557-9C60-D7539BCB01E1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B0AAFCE5-E655-7BC6-13FE-049E248C0316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AEC894A9-7D04-B86D-9D4F-0D31ACF8BA06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688D453-75D5-2C27-2D22-C2E51867B87A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15846B0C-867F-8BEB-6D6A-2DFCE089CDB8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A18DCF9B-4412-2F42-D332-2A9D18D41CAD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DF7C26B1-8587-D493-ACE5-56E57E918927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83871253-3C99-6E54-7000-EB4F528E8483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B31B9-E501-E581-6C10-9953D5A1AB92}"/>
              </a:ext>
            </a:extLst>
          </p:cNvPr>
          <p:cNvSpPr txBox="1"/>
          <p:nvPr/>
        </p:nvSpPr>
        <p:spPr>
          <a:xfrm>
            <a:off x="2172682" y="3616799"/>
            <a:ext cx="17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C30B6-F8B5-F110-F60D-7C2F9C56596F}"/>
              </a:ext>
            </a:extLst>
          </p:cNvPr>
          <p:cNvSpPr txBox="1"/>
          <p:nvPr/>
        </p:nvSpPr>
        <p:spPr>
          <a:xfrm>
            <a:off x="557337" y="3801367"/>
            <a:ext cx="793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2,246,362,560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0B8D8-F44D-B058-87D3-8A181323251C}"/>
              </a:ext>
            </a:extLst>
          </p:cNvPr>
          <p:cNvSpPr txBox="1"/>
          <p:nvPr/>
        </p:nvSpPr>
        <p:spPr>
          <a:xfrm>
            <a:off x="2974705" y="2725887"/>
            <a:ext cx="11761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1,700,000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0A2D6-DC96-FE46-1202-3F4D86F65C4B}"/>
              </a:ext>
            </a:extLst>
          </p:cNvPr>
          <p:cNvSpPr txBox="1"/>
          <p:nvPr/>
        </p:nvSpPr>
        <p:spPr>
          <a:xfrm>
            <a:off x="3078927" y="4866472"/>
            <a:ext cx="7605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1,543,713,600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AE14F-D4E6-D8E9-8FE1-53F77F0298E4}"/>
              </a:ext>
            </a:extLst>
          </p:cNvPr>
          <p:cNvSpPr txBox="1"/>
          <p:nvPr/>
        </p:nvSpPr>
        <p:spPr>
          <a:xfrm>
            <a:off x="4375568" y="2166304"/>
            <a:ext cx="1139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300,000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2EB02-4F73-C1DF-0013-A9B734C2D887}"/>
              </a:ext>
            </a:extLst>
          </p:cNvPr>
          <p:cNvSpPr txBox="1"/>
          <p:nvPr/>
        </p:nvSpPr>
        <p:spPr>
          <a:xfrm>
            <a:off x="4362917" y="3076246"/>
            <a:ext cx="1217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1,400,000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9B9FA-2C23-6480-45E6-28AE04984D43}"/>
              </a:ext>
            </a:extLst>
          </p:cNvPr>
          <p:cNvSpPr txBox="1"/>
          <p:nvPr/>
        </p:nvSpPr>
        <p:spPr>
          <a:xfrm>
            <a:off x="4410036" y="3730882"/>
            <a:ext cx="1104920" cy="20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30,551,040</a:t>
            </a:r>
          </a:p>
        </p:txBody>
      </p:sp>
      <p:grpSp>
        <p:nvGrpSpPr>
          <p:cNvPr id="9" name="Google Shape;93;p1">
            <a:extLst>
              <a:ext uri="{FF2B5EF4-FFF2-40B4-BE49-F238E27FC236}">
                <a16:creationId xmlns:a16="http://schemas.microsoft.com/office/drawing/2014/main" id="{84D66EB5-CAF5-83EB-8ADE-DDE5A75E69A5}"/>
              </a:ext>
            </a:extLst>
          </p:cNvPr>
          <p:cNvGrpSpPr/>
          <p:nvPr/>
        </p:nvGrpSpPr>
        <p:grpSpPr>
          <a:xfrm>
            <a:off x="4375568" y="4058295"/>
            <a:ext cx="2547936" cy="425774"/>
            <a:chOff x="181335" y="3496200"/>
            <a:chExt cx="2745460" cy="465566"/>
          </a:xfrm>
        </p:grpSpPr>
        <p:grpSp>
          <p:nvGrpSpPr>
            <p:cNvPr id="10" name="Google Shape;94;p1">
              <a:extLst>
                <a:ext uri="{FF2B5EF4-FFF2-40B4-BE49-F238E27FC236}">
                  <a16:creationId xmlns:a16="http://schemas.microsoft.com/office/drawing/2014/main" id="{37D0EB39-FB30-89C4-3D1A-AC361FD9AA9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6" name="Google Shape;95;p1">
                <a:extLst>
                  <a:ext uri="{FF2B5EF4-FFF2-40B4-BE49-F238E27FC236}">
                    <a16:creationId xmlns:a16="http://schemas.microsoft.com/office/drawing/2014/main" id="{8D73A17E-B066-1EED-86B7-5A90F919A58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sed costs</a:t>
                </a:r>
                <a:endParaRPr dirty="0"/>
              </a:p>
            </p:txBody>
          </p:sp>
          <p:sp>
            <p:nvSpPr>
              <p:cNvPr id="17" name="Google Shape;96;p1">
                <a:extLst>
                  <a:ext uri="{FF2B5EF4-FFF2-40B4-BE49-F238E27FC236}">
                    <a16:creationId xmlns:a16="http://schemas.microsoft.com/office/drawing/2014/main" id="{E0970D02-E4AC-F697-C84B-5F743199BBE7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1" name="Google Shape;97;p1">
              <a:extLst>
                <a:ext uri="{FF2B5EF4-FFF2-40B4-BE49-F238E27FC236}">
                  <a16:creationId xmlns:a16="http://schemas.microsoft.com/office/drawing/2014/main" id="{D955E5E0-CB8C-53D5-CB79-13E3DCA88D49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2" name="Google Shape;98;p1">
                <a:extLst>
                  <a:ext uri="{FF2B5EF4-FFF2-40B4-BE49-F238E27FC236}">
                    <a16:creationId xmlns:a16="http://schemas.microsoft.com/office/drawing/2014/main" id="{2F198E89-FD62-3C9D-0AAE-CD1A2F132F73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99;p1">
                <a:extLst>
                  <a:ext uri="{FF2B5EF4-FFF2-40B4-BE49-F238E27FC236}">
                    <a16:creationId xmlns:a16="http://schemas.microsoft.com/office/drawing/2014/main" id="{CEC07074-483D-7C21-2E5C-259385A7BB4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00;p1">
                <a:extLst>
                  <a:ext uri="{FF2B5EF4-FFF2-40B4-BE49-F238E27FC236}">
                    <a16:creationId xmlns:a16="http://schemas.microsoft.com/office/drawing/2014/main" id="{F3F53EBE-EE25-DF55-0BC5-F1A0A35040F5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Electricity Cost</a:t>
                </a:r>
                <a:endParaRPr dirty="0"/>
              </a:p>
            </p:txBody>
          </p:sp>
          <p:sp>
            <p:nvSpPr>
              <p:cNvPr id="15" name="Google Shape;101;p1">
                <a:extLst>
                  <a:ext uri="{FF2B5EF4-FFF2-40B4-BE49-F238E27FC236}">
                    <a16:creationId xmlns:a16="http://schemas.microsoft.com/office/drawing/2014/main" id="{3AE4A90B-07D5-D531-4E2F-A78919A9F96A}"/>
                  </a:ext>
                </a:extLst>
              </p:cNvPr>
              <p:cNvSpPr txBox="1"/>
              <p:nvPr/>
            </p:nvSpPr>
            <p:spPr>
              <a:xfrm>
                <a:off x="5719726" y="1199271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18" name="Google Shape;93;p1">
            <a:extLst>
              <a:ext uri="{FF2B5EF4-FFF2-40B4-BE49-F238E27FC236}">
                <a16:creationId xmlns:a16="http://schemas.microsoft.com/office/drawing/2014/main" id="{05C1BD9C-9DA1-DCC4-91FE-BBF12E757E24}"/>
              </a:ext>
            </a:extLst>
          </p:cNvPr>
          <p:cNvGrpSpPr/>
          <p:nvPr/>
        </p:nvGrpSpPr>
        <p:grpSpPr>
          <a:xfrm>
            <a:off x="4387239" y="4615591"/>
            <a:ext cx="2547936" cy="425774"/>
            <a:chOff x="181335" y="3496200"/>
            <a:chExt cx="2745460" cy="465566"/>
          </a:xfrm>
        </p:grpSpPr>
        <p:grpSp>
          <p:nvGrpSpPr>
            <p:cNvPr id="19" name="Google Shape;94;p1">
              <a:extLst>
                <a:ext uri="{FF2B5EF4-FFF2-40B4-BE49-F238E27FC236}">
                  <a16:creationId xmlns:a16="http://schemas.microsoft.com/office/drawing/2014/main" id="{47175157-5AAF-141A-9368-A63AA6B1E3A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4" name="Google Shape;95;p1">
                <a:extLst>
                  <a:ext uri="{FF2B5EF4-FFF2-40B4-BE49-F238E27FC236}">
                    <a16:creationId xmlns:a16="http://schemas.microsoft.com/office/drawing/2014/main" id="{5630C451-581F-563A-139D-A70AD070617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15" name="Google Shape;96;p1">
                <a:extLst>
                  <a:ext uri="{FF2B5EF4-FFF2-40B4-BE49-F238E27FC236}">
                    <a16:creationId xmlns:a16="http://schemas.microsoft.com/office/drawing/2014/main" id="{B7BB641B-9C5E-BDF5-B953-B5A78A8D1CD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9" name="Google Shape;97;p1">
              <a:extLst>
                <a:ext uri="{FF2B5EF4-FFF2-40B4-BE49-F238E27FC236}">
                  <a16:creationId xmlns:a16="http://schemas.microsoft.com/office/drawing/2014/main" id="{00ED8103-4DC0-2ECE-EEDA-6A3EDD55CC32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41" name="Google Shape;98;p1">
                <a:extLst>
                  <a:ext uri="{FF2B5EF4-FFF2-40B4-BE49-F238E27FC236}">
                    <a16:creationId xmlns:a16="http://schemas.microsoft.com/office/drawing/2014/main" id="{9ADBC171-4B04-AE92-CF2A-23CB05ACCE7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99;p1">
                <a:extLst>
                  <a:ext uri="{FF2B5EF4-FFF2-40B4-BE49-F238E27FC236}">
                    <a16:creationId xmlns:a16="http://schemas.microsoft.com/office/drawing/2014/main" id="{DDEE3B8F-13DE-4BD1-3947-4A4FD9C5715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00;p1">
                <a:extLst>
                  <a:ext uri="{FF2B5EF4-FFF2-40B4-BE49-F238E27FC236}">
                    <a16:creationId xmlns:a16="http://schemas.microsoft.com/office/drawing/2014/main" id="{DD294D04-6DD3-20B5-2165-AE886FFBFE61}"/>
                  </a:ext>
                </a:extLst>
              </p:cNvPr>
              <p:cNvSpPr txBox="1"/>
              <p:nvPr/>
            </p:nvSpPr>
            <p:spPr>
              <a:xfrm>
                <a:off x="4954832" y="1080553"/>
                <a:ext cx="1069951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Fuel Cost</a:t>
                </a:r>
                <a:endParaRPr dirty="0"/>
              </a:p>
            </p:txBody>
          </p:sp>
          <p:sp>
            <p:nvSpPr>
              <p:cNvPr id="113" name="Google Shape;101;p1">
                <a:extLst>
                  <a:ext uri="{FF2B5EF4-FFF2-40B4-BE49-F238E27FC236}">
                    <a16:creationId xmlns:a16="http://schemas.microsoft.com/office/drawing/2014/main" id="{8844EFFC-269A-A448-CF41-C13AAEBE8886}"/>
                  </a:ext>
                </a:extLst>
              </p:cNvPr>
              <p:cNvSpPr txBox="1"/>
              <p:nvPr/>
            </p:nvSpPr>
            <p:spPr>
              <a:xfrm>
                <a:off x="5719726" y="1199271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F8855-2BE8-60E1-400C-375B728AAC38}"/>
              </a:ext>
            </a:extLst>
          </p:cNvPr>
          <p:cNvSpPr txBox="1"/>
          <p:nvPr/>
        </p:nvSpPr>
        <p:spPr>
          <a:xfrm>
            <a:off x="4410036" y="4309938"/>
            <a:ext cx="11049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30,888,000</a:t>
            </a:r>
          </a:p>
        </p:txBody>
      </p:sp>
      <p:sp>
        <p:nvSpPr>
          <p:cNvPr id="121" name="Google Shape;100;p1">
            <a:extLst>
              <a:ext uri="{FF2B5EF4-FFF2-40B4-BE49-F238E27FC236}">
                <a16:creationId xmlns:a16="http://schemas.microsoft.com/office/drawing/2014/main" id="{A4176821-485C-72EE-3D15-5EED6AAE1E58}"/>
              </a:ext>
            </a:extLst>
          </p:cNvPr>
          <p:cNvSpPr txBox="1"/>
          <p:nvPr/>
        </p:nvSpPr>
        <p:spPr>
          <a:xfrm>
            <a:off x="4410035" y="5243481"/>
            <a:ext cx="1104921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lang="en-US" sz="714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Labour</a:t>
            </a:r>
            <a:r>
              <a:rPr lang="en-US" sz="71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Cost</a:t>
            </a:r>
            <a:endParaRPr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F3F1AE-6026-2019-37BB-D7F471B4303A}"/>
              </a:ext>
            </a:extLst>
          </p:cNvPr>
          <p:cNvSpPr txBox="1"/>
          <p:nvPr/>
        </p:nvSpPr>
        <p:spPr>
          <a:xfrm>
            <a:off x="4410035" y="4852537"/>
            <a:ext cx="11704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306,034,560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464CABD-6AF3-B6A0-F36D-A4181DB91B95}"/>
              </a:ext>
            </a:extLst>
          </p:cNvPr>
          <p:cNvSpPr txBox="1"/>
          <p:nvPr/>
        </p:nvSpPr>
        <p:spPr>
          <a:xfrm>
            <a:off x="4393154" y="5441266"/>
            <a:ext cx="11873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786.240,000</a:t>
            </a:r>
          </a:p>
        </p:txBody>
      </p:sp>
      <p:cxnSp>
        <p:nvCxnSpPr>
          <p:cNvPr id="124" name="Google Shape;24;p1">
            <a:extLst>
              <a:ext uri="{FF2B5EF4-FFF2-40B4-BE49-F238E27FC236}">
                <a16:creationId xmlns:a16="http://schemas.microsoft.com/office/drawing/2014/main" id="{DABB5596-D651-D679-A790-A005B1977535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3648349" y="4226229"/>
            <a:ext cx="1071766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0E8895-23D0-C8C7-B1B1-9A4B052E5A37}"/>
              </a:ext>
            </a:extLst>
          </p:cNvPr>
          <p:cNvCxnSpPr>
            <a:cxnSpLocks/>
          </p:cNvCxnSpPr>
          <p:nvPr/>
        </p:nvCxnSpPr>
        <p:spPr>
          <a:xfrm>
            <a:off x="4184231" y="4309938"/>
            <a:ext cx="178685" cy="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919D2EF-9987-77BC-2164-F08CBA8E6C17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4184077" y="3689909"/>
            <a:ext cx="191491" cy="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oogle Shape;93;p1">
            <a:extLst>
              <a:ext uri="{FF2B5EF4-FFF2-40B4-BE49-F238E27FC236}">
                <a16:creationId xmlns:a16="http://schemas.microsoft.com/office/drawing/2014/main" id="{F567289B-29F4-A0F9-B265-AF192B108903}"/>
              </a:ext>
            </a:extLst>
          </p:cNvPr>
          <p:cNvGrpSpPr/>
          <p:nvPr/>
        </p:nvGrpSpPr>
        <p:grpSpPr>
          <a:xfrm>
            <a:off x="5625182" y="3577374"/>
            <a:ext cx="1619354" cy="273381"/>
            <a:chOff x="181330" y="3496200"/>
            <a:chExt cx="2745465" cy="465566"/>
          </a:xfrm>
        </p:grpSpPr>
        <p:grpSp>
          <p:nvGrpSpPr>
            <p:cNvPr id="144" name="Google Shape;94;p1">
              <a:extLst>
                <a:ext uri="{FF2B5EF4-FFF2-40B4-BE49-F238E27FC236}">
                  <a16:creationId xmlns:a16="http://schemas.microsoft.com/office/drawing/2014/main" id="{9C3DA4C7-9FD1-1CC1-B845-833F28557872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0" name="Google Shape;95;p1">
                <a:extLst>
                  <a:ext uri="{FF2B5EF4-FFF2-40B4-BE49-F238E27FC236}">
                    <a16:creationId xmlns:a16="http://schemas.microsoft.com/office/drawing/2014/main" id="{424476C6-05DE-D62A-B2AE-0057156CFDE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1" name="Google Shape;96;p1">
                <a:extLst>
                  <a:ext uri="{FF2B5EF4-FFF2-40B4-BE49-F238E27FC236}">
                    <a16:creationId xmlns:a16="http://schemas.microsoft.com/office/drawing/2014/main" id="{14A44F14-6821-2765-C9E6-3871D55AF86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45" name="Google Shape;97;p1">
              <a:extLst>
                <a:ext uri="{FF2B5EF4-FFF2-40B4-BE49-F238E27FC236}">
                  <a16:creationId xmlns:a16="http://schemas.microsoft.com/office/drawing/2014/main" id="{3D134F36-7144-BB18-AB27-03B7C40012FA}"/>
                </a:ext>
              </a:extLst>
            </p:cNvPr>
            <p:cNvGrpSpPr/>
            <p:nvPr/>
          </p:nvGrpSpPr>
          <p:grpSpPr>
            <a:xfrm>
              <a:off x="181330" y="3496200"/>
              <a:ext cx="1295284" cy="465566"/>
              <a:chOff x="4934192" y="1056229"/>
              <a:chExt cx="1149500" cy="444628"/>
            </a:xfrm>
          </p:grpSpPr>
          <p:sp>
            <p:nvSpPr>
              <p:cNvPr id="146" name="Google Shape;98;p1">
                <a:extLst>
                  <a:ext uri="{FF2B5EF4-FFF2-40B4-BE49-F238E27FC236}">
                    <a16:creationId xmlns:a16="http://schemas.microsoft.com/office/drawing/2014/main" id="{4EB7EAD5-93DF-504F-D972-D04830B1157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99;p1">
                <a:extLst>
                  <a:ext uri="{FF2B5EF4-FFF2-40B4-BE49-F238E27FC236}">
                    <a16:creationId xmlns:a16="http://schemas.microsoft.com/office/drawing/2014/main" id="{79B04689-D400-D27F-46F8-16865D6E16E7}"/>
                  </a:ext>
                </a:extLst>
              </p:cNvPr>
              <p:cNvSpPr/>
              <p:nvPr/>
            </p:nvSpPr>
            <p:spPr>
              <a:xfrm>
                <a:off x="4934192" y="1058872"/>
                <a:ext cx="1129732" cy="43373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00;p1">
                <a:extLst>
                  <a:ext uri="{FF2B5EF4-FFF2-40B4-BE49-F238E27FC236}">
                    <a16:creationId xmlns:a16="http://schemas.microsoft.com/office/drawing/2014/main" id="{98F70DAD-28B8-21F0-2CCC-A4F18C82D4C2}"/>
                  </a:ext>
                </a:extLst>
              </p:cNvPr>
              <p:cNvSpPr txBox="1"/>
              <p:nvPr/>
            </p:nvSpPr>
            <p:spPr>
              <a:xfrm>
                <a:off x="4955477" y="1166537"/>
                <a:ext cx="1128215" cy="200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See Slide 4</a:t>
                </a:r>
                <a:endParaRPr sz="1600" dirty="0"/>
              </a:p>
            </p:txBody>
          </p:sp>
        </p:grpSp>
      </p:grpSp>
      <p:grpSp>
        <p:nvGrpSpPr>
          <p:cNvPr id="116" name="Google Shape;93;p1">
            <a:extLst>
              <a:ext uri="{FF2B5EF4-FFF2-40B4-BE49-F238E27FC236}">
                <a16:creationId xmlns:a16="http://schemas.microsoft.com/office/drawing/2014/main" id="{03E00F10-F66F-DA11-859E-FA227DCB095E}"/>
              </a:ext>
            </a:extLst>
          </p:cNvPr>
          <p:cNvGrpSpPr/>
          <p:nvPr/>
        </p:nvGrpSpPr>
        <p:grpSpPr>
          <a:xfrm>
            <a:off x="5625184" y="4150145"/>
            <a:ext cx="1619352" cy="281176"/>
            <a:chOff x="181332" y="3496200"/>
            <a:chExt cx="2745463" cy="478841"/>
          </a:xfrm>
        </p:grpSpPr>
        <p:grpSp>
          <p:nvGrpSpPr>
            <p:cNvPr id="117" name="Google Shape;94;p1">
              <a:extLst>
                <a:ext uri="{FF2B5EF4-FFF2-40B4-BE49-F238E27FC236}">
                  <a16:creationId xmlns:a16="http://schemas.microsoft.com/office/drawing/2014/main" id="{F45B1B7E-ADF3-8D4F-57D5-2FFD2F34060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7" name="Google Shape;95;p1">
                <a:extLst>
                  <a:ext uri="{FF2B5EF4-FFF2-40B4-BE49-F238E27FC236}">
                    <a16:creationId xmlns:a16="http://schemas.microsoft.com/office/drawing/2014/main" id="{78ECE2CE-3C54-67E6-F9C5-18E1B7E365B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28" name="Google Shape;96;p1">
                <a:extLst>
                  <a:ext uri="{FF2B5EF4-FFF2-40B4-BE49-F238E27FC236}">
                    <a16:creationId xmlns:a16="http://schemas.microsoft.com/office/drawing/2014/main" id="{C78604DA-EA9C-4281-1407-1E79350DF63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18" name="Google Shape;97;p1">
              <a:extLst>
                <a:ext uri="{FF2B5EF4-FFF2-40B4-BE49-F238E27FC236}">
                  <a16:creationId xmlns:a16="http://schemas.microsoft.com/office/drawing/2014/main" id="{97DE2408-3D8B-5335-60C0-2BEE905CF05F}"/>
                </a:ext>
              </a:extLst>
            </p:cNvPr>
            <p:cNvGrpSpPr/>
            <p:nvPr/>
          </p:nvGrpSpPr>
          <p:grpSpPr>
            <a:xfrm>
              <a:off x="181332" y="3496200"/>
              <a:ext cx="1298166" cy="478841"/>
              <a:chOff x="4934192" y="1056229"/>
              <a:chExt cx="1152057" cy="457306"/>
            </a:xfrm>
          </p:grpSpPr>
          <p:sp>
            <p:nvSpPr>
              <p:cNvPr id="119" name="Google Shape;98;p1">
                <a:extLst>
                  <a:ext uri="{FF2B5EF4-FFF2-40B4-BE49-F238E27FC236}">
                    <a16:creationId xmlns:a16="http://schemas.microsoft.com/office/drawing/2014/main" id="{8AFF2081-4992-477D-CBF1-1CFAA1E6E6B7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99;p1">
                <a:extLst>
                  <a:ext uri="{FF2B5EF4-FFF2-40B4-BE49-F238E27FC236}">
                    <a16:creationId xmlns:a16="http://schemas.microsoft.com/office/drawing/2014/main" id="{6EF1730F-7D26-05D6-D31F-966CC0C811AF}"/>
                  </a:ext>
                </a:extLst>
              </p:cNvPr>
              <p:cNvSpPr/>
              <p:nvPr/>
            </p:nvSpPr>
            <p:spPr>
              <a:xfrm>
                <a:off x="4934192" y="1058872"/>
                <a:ext cx="1129726" cy="454663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00;p1">
                <a:extLst>
                  <a:ext uri="{FF2B5EF4-FFF2-40B4-BE49-F238E27FC236}">
                    <a16:creationId xmlns:a16="http://schemas.microsoft.com/office/drawing/2014/main" id="{46471CFF-ADC9-A492-E086-8BC0607956A9}"/>
                  </a:ext>
                </a:extLst>
              </p:cNvPr>
              <p:cNvSpPr txBox="1"/>
              <p:nvPr/>
            </p:nvSpPr>
            <p:spPr>
              <a:xfrm>
                <a:off x="4958034" y="1178431"/>
                <a:ext cx="1128215" cy="200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See Slide 5</a:t>
                </a:r>
                <a:endParaRPr sz="1600" dirty="0"/>
              </a:p>
            </p:txBody>
          </p:sp>
        </p:grpSp>
      </p:grpSp>
      <p:grpSp>
        <p:nvGrpSpPr>
          <p:cNvPr id="129" name="Google Shape;93;p1">
            <a:extLst>
              <a:ext uri="{FF2B5EF4-FFF2-40B4-BE49-F238E27FC236}">
                <a16:creationId xmlns:a16="http://schemas.microsoft.com/office/drawing/2014/main" id="{0240444D-6959-B12B-42DB-044C902A1A3E}"/>
              </a:ext>
            </a:extLst>
          </p:cNvPr>
          <p:cNvGrpSpPr/>
          <p:nvPr/>
        </p:nvGrpSpPr>
        <p:grpSpPr>
          <a:xfrm>
            <a:off x="5648570" y="4648860"/>
            <a:ext cx="1619351" cy="273381"/>
            <a:chOff x="181335" y="3496200"/>
            <a:chExt cx="2745460" cy="465566"/>
          </a:xfrm>
        </p:grpSpPr>
        <p:grpSp>
          <p:nvGrpSpPr>
            <p:cNvPr id="130" name="Google Shape;94;p1">
              <a:extLst>
                <a:ext uri="{FF2B5EF4-FFF2-40B4-BE49-F238E27FC236}">
                  <a16:creationId xmlns:a16="http://schemas.microsoft.com/office/drawing/2014/main" id="{8F522E39-999C-1C7A-7BA6-AB2BD5EE3BE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36" name="Google Shape;95;p1">
                <a:extLst>
                  <a:ext uri="{FF2B5EF4-FFF2-40B4-BE49-F238E27FC236}">
                    <a16:creationId xmlns:a16="http://schemas.microsoft.com/office/drawing/2014/main" id="{C31C4DEF-4A84-4721-208D-998407A125E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38" name="Google Shape;96;p1">
                <a:extLst>
                  <a:ext uri="{FF2B5EF4-FFF2-40B4-BE49-F238E27FC236}">
                    <a16:creationId xmlns:a16="http://schemas.microsoft.com/office/drawing/2014/main" id="{ED94FD11-5602-F8A2-1B33-EE41E6E1010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31" name="Google Shape;97;p1">
              <a:extLst>
                <a:ext uri="{FF2B5EF4-FFF2-40B4-BE49-F238E27FC236}">
                  <a16:creationId xmlns:a16="http://schemas.microsoft.com/office/drawing/2014/main" id="{0D59AFA2-DF94-EE27-7A12-71443BAC4D99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33" name="Google Shape;98;p1">
                <a:extLst>
                  <a:ext uri="{FF2B5EF4-FFF2-40B4-BE49-F238E27FC236}">
                    <a16:creationId xmlns:a16="http://schemas.microsoft.com/office/drawing/2014/main" id="{8323A087-2651-309E-ECDF-DBAE7A4D12D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99;p1">
                <a:extLst>
                  <a:ext uri="{FF2B5EF4-FFF2-40B4-BE49-F238E27FC236}">
                    <a16:creationId xmlns:a16="http://schemas.microsoft.com/office/drawing/2014/main" id="{98456749-B0AE-82D9-44EB-1A8168E0B021}"/>
                  </a:ext>
                </a:extLst>
              </p:cNvPr>
              <p:cNvSpPr/>
              <p:nvPr/>
            </p:nvSpPr>
            <p:spPr>
              <a:xfrm>
                <a:off x="4941695" y="1061094"/>
                <a:ext cx="1099067" cy="434900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00;p1">
                <a:extLst>
                  <a:ext uri="{FF2B5EF4-FFF2-40B4-BE49-F238E27FC236}">
                    <a16:creationId xmlns:a16="http://schemas.microsoft.com/office/drawing/2014/main" id="{D4EACE57-FB8A-AC93-D7DF-0C4C6C0D7C49}"/>
                  </a:ext>
                </a:extLst>
              </p:cNvPr>
              <p:cNvSpPr txBox="1"/>
              <p:nvPr/>
            </p:nvSpPr>
            <p:spPr>
              <a:xfrm>
                <a:off x="4941695" y="1166870"/>
                <a:ext cx="1099068" cy="200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See Slide 6</a:t>
                </a:r>
                <a:endParaRPr sz="1600" dirty="0"/>
              </a:p>
            </p:txBody>
          </p:sp>
        </p:grpSp>
      </p:grpSp>
      <p:grpSp>
        <p:nvGrpSpPr>
          <p:cNvPr id="139" name="Google Shape;93;p1">
            <a:extLst>
              <a:ext uri="{FF2B5EF4-FFF2-40B4-BE49-F238E27FC236}">
                <a16:creationId xmlns:a16="http://schemas.microsoft.com/office/drawing/2014/main" id="{BA623D32-7B4C-2A2E-37F8-C660BEDCDA90}"/>
              </a:ext>
            </a:extLst>
          </p:cNvPr>
          <p:cNvGrpSpPr/>
          <p:nvPr/>
        </p:nvGrpSpPr>
        <p:grpSpPr>
          <a:xfrm>
            <a:off x="5672400" y="5287660"/>
            <a:ext cx="1619352" cy="278668"/>
            <a:chOff x="181333" y="3496200"/>
            <a:chExt cx="2745462" cy="474570"/>
          </a:xfrm>
        </p:grpSpPr>
        <p:grpSp>
          <p:nvGrpSpPr>
            <p:cNvPr id="140" name="Google Shape;94;p1">
              <a:extLst>
                <a:ext uri="{FF2B5EF4-FFF2-40B4-BE49-F238E27FC236}">
                  <a16:creationId xmlns:a16="http://schemas.microsoft.com/office/drawing/2014/main" id="{EE881B04-5C92-30AE-3A3E-5833F9AA01E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53" name="Google Shape;95;p1">
                <a:extLst>
                  <a:ext uri="{FF2B5EF4-FFF2-40B4-BE49-F238E27FC236}">
                    <a16:creationId xmlns:a16="http://schemas.microsoft.com/office/drawing/2014/main" id="{AA3AD39B-6497-B6D5-1A1B-127E4686081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4" name="Google Shape;96;p1">
                <a:extLst>
                  <a:ext uri="{FF2B5EF4-FFF2-40B4-BE49-F238E27FC236}">
                    <a16:creationId xmlns:a16="http://schemas.microsoft.com/office/drawing/2014/main" id="{775BD2CF-1DB1-715B-31C5-0106E068BA4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41" name="Google Shape;97;p1">
              <a:extLst>
                <a:ext uri="{FF2B5EF4-FFF2-40B4-BE49-F238E27FC236}">
                  <a16:creationId xmlns:a16="http://schemas.microsoft.com/office/drawing/2014/main" id="{FE632C9A-C5E1-358B-DF0D-83465D506C3B}"/>
                </a:ext>
              </a:extLst>
            </p:cNvPr>
            <p:cNvGrpSpPr/>
            <p:nvPr/>
          </p:nvGrpSpPr>
          <p:grpSpPr>
            <a:xfrm>
              <a:off x="181333" y="3496200"/>
              <a:ext cx="1325983" cy="474570"/>
              <a:chOff x="4934192" y="1056229"/>
              <a:chExt cx="1176743" cy="453227"/>
            </a:xfrm>
          </p:grpSpPr>
          <p:sp>
            <p:nvSpPr>
              <p:cNvPr id="142" name="Google Shape;98;p1">
                <a:extLst>
                  <a:ext uri="{FF2B5EF4-FFF2-40B4-BE49-F238E27FC236}">
                    <a16:creationId xmlns:a16="http://schemas.microsoft.com/office/drawing/2014/main" id="{EDB1EAF7-F256-B0DD-F039-6392DCA0623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26984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99;p1">
                <a:extLst>
                  <a:ext uri="{FF2B5EF4-FFF2-40B4-BE49-F238E27FC236}">
                    <a16:creationId xmlns:a16="http://schemas.microsoft.com/office/drawing/2014/main" id="{A2428535-BDA7-8FCF-4456-AD72D37F3E9D}"/>
                  </a:ext>
                </a:extLst>
              </p:cNvPr>
              <p:cNvSpPr/>
              <p:nvPr/>
            </p:nvSpPr>
            <p:spPr>
              <a:xfrm>
                <a:off x="4934192" y="1058874"/>
                <a:ext cx="1126984" cy="450582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00;p1">
                <a:extLst>
                  <a:ext uri="{FF2B5EF4-FFF2-40B4-BE49-F238E27FC236}">
                    <a16:creationId xmlns:a16="http://schemas.microsoft.com/office/drawing/2014/main" id="{D4797A55-F6F4-C926-430F-C1E1CFBC7FC6}"/>
                  </a:ext>
                </a:extLst>
              </p:cNvPr>
              <p:cNvSpPr txBox="1"/>
              <p:nvPr/>
            </p:nvSpPr>
            <p:spPr>
              <a:xfrm>
                <a:off x="4982720" y="1160169"/>
                <a:ext cx="1128215" cy="200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See Slide 7</a:t>
                </a:r>
                <a:endParaRPr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228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FFB3B5CC-540E-9DD3-B3D9-D81CBAE03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825F4F55-1527-4F9C-96A7-57D425B0E87B}"/>
              </a:ext>
            </a:extLst>
          </p:cNvPr>
          <p:cNvSpPr/>
          <p:nvPr/>
        </p:nvSpPr>
        <p:spPr>
          <a:xfrm>
            <a:off x="292670" y="129167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AA2B2E48-2506-7E6E-5AC8-1C03B0349485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35CE1C3B-FE1F-4268-D03D-F624A557A5FD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A6C2CDFD-0482-66E3-C1E5-90B06F1F9FDA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>
            <a:extLst>
              <a:ext uri="{FF2B5EF4-FFF2-40B4-BE49-F238E27FC236}">
                <a16:creationId xmlns:a16="http://schemas.microsoft.com/office/drawing/2014/main" id="{2AD95FF9-F056-8899-9566-C8D0D4DA203C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017189" y="5044143"/>
            <a:ext cx="614336" cy="13759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>
            <a:extLst>
              <a:ext uri="{FF2B5EF4-FFF2-40B4-BE49-F238E27FC236}">
                <a16:creationId xmlns:a16="http://schemas.microsoft.com/office/drawing/2014/main" id="{44BE899F-1BCC-B532-74FA-BEF78D964520}"/>
              </a:ext>
            </a:extLst>
          </p:cNvPr>
          <p:cNvCxnSpPr>
            <a:cxnSpLocks/>
          </p:cNvCxnSpPr>
          <p:nvPr/>
        </p:nvCxnSpPr>
        <p:spPr>
          <a:xfrm>
            <a:off x="4171892" y="4852537"/>
            <a:ext cx="228151" cy="163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9902608C-8D67-4F60-D1D0-7061A55F9F64}"/>
              </a:ext>
            </a:extLst>
          </p:cNvPr>
          <p:cNvGrpSpPr/>
          <p:nvPr/>
        </p:nvGrpSpPr>
        <p:grpSpPr>
          <a:xfrm>
            <a:off x="468923" y="3548500"/>
            <a:ext cx="2332692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002228FF-B61A-9D4B-F675-34D128EAD20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498BDFD5-F344-6A77-110D-E90A9238BD3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240F720C-0971-0974-9879-1401EC944F4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3AEC5879-BB00-3768-1259-C410F561959B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4B337A1B-E63B-33AA-CC75-73A274939C8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1C15C033-577A-AA33-5322-C190BEFA750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9B2B21F3-CC88-3CD6-8CF6-799439451AFD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096623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Maintenance Ore-crushers($)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48E75344-25FD-9E30-2C68-89B5C3876093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B9DCA638-6654-AA02-D0F6-775EEDF4FA43}"/>
              </a:ext>
            </a:extLst>
          </p:cNvPr>
          <p:cNvCxnSpPr>
            <a:stCxn id="33" idx="3"/>
          </p:cNvCxnSpPr>
          <p:nvPr/>
        </p:nvCxnSpPr>
        <p:spPr>
          <a:xfrm>
            <a:off x="1552480" y="3761387"/>
            <a:ext cx="13661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E879D9A6-7576-0904-CA0C-22958A5ED8B9}"/>
              </a:ext>
            </a:extLst>
          </p:cNvPr>
          <p:cNvCxnSpPr>
            <a:stCxn id="33" idx="3"/>
          </p:cNvCxnSpPr>
          <p:nvPr/>
        </p:nvCxnSpPr>
        <p:spPr>
          <a:xfrm flipV="1">
            <a:off x="1552480" y="2710487"/>
            <a:ext cx="14006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5873DB65-1FA1-7B82-551E-A3E59458111E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>
            <a:extLst>
              <a:ext uri="{FF2B5EF4-FFF2-40B4-BE49-F238E27FC236}">
                <a16:creationId xmlns:a16="http://schemas.microsoft.com/office/drawing/2014/main" id="{6A77CBE2-FDE9-8EFD-7B95-1810C3CAD735}"/>
              </a:ext>
            </a:extLst>
          </p:cNvPr>
          <p:cNvSpPr/>
          <p:nvPr/>
        </p:nvSpPr>
        <p:spPr>
          <a:xfrm>
            <a:off x="4106351" y="4762112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CC5920C9-34EF-CE24-A85D-A28E5CA42199}"/>
              </a:ext>
            </a:extLst>
          </p:cNvPr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DD0FC08F-AD3A-CBF7-A5B0-C196D25DEE89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F5AAC7FA-33F4-810E-FE05-133D7A19D906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DB976874-DFF1-8794-10F7-19A12C60322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EDF919BF-A3EB-93BB-3937-39D3DD5E1A12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E11C6D64-4AAD-604C-7A78-DE6CE310C6C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72B5C473-77CA-D030-EEAF-B27C7F62056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54FA3D27-7DCC-4D54-37E2-9C8661EFEB1F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111114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Cost per 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Maintenace</a:t>
                </a:r>
                <a:endParaRPr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BCA2F0E0-94F5-77D3-536C-8F6C5CB32291}"/>
                  </a:ext>
                </a:extLst>
              </p:cNvPr>
              <p:cNvSpPr txBox="1"/>
              <p:nvPr/>
            </p:nvSpPr>
            <p:spPr>
              <a:xfrm>
                <a:off x="5359701" y="1191340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E45CAE8B-7DA9-91E8-AA7F-90A0B6AAE9A0}"/>
              </a:ext>
            </a:extLst>
          </p:cNvPr>
          <p:cNvGrpSpPr/>
          <p:nvPr/>
        </p:nvGrpSpPr>
        <p:grpSpPr>
          <a:xfrm>
            <a:off x="2926594" y="4613221"/>
            <a:ext cx="2547937" cy="430011"/>
            <a:chOff x="181334" y="3491566"/>
            <a:chExt cx="2745461" cy="470199"/>
          </a:xfrm>
        </p:grpSpPr>
        <p:grpSp>
          <p:nvGrpSpPr>
            <p:cNvPr id="58" name="Google Shape;58;p1">
              <a:extLst>
                <a:ext uri="{FF2B5EF4-FFF2-40B4-BE49-F238E27FC236}">
                  <a16:creationId xmlns:a16="http://schemas.microsoft.com/office/drawing/2014/main" id="{51DD5D35-013D-5387-9725-D13B3D8FAA3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>
                <a:extLst>
                  <a:ext uri="{FF2B5EF4-FFF2-40B4-BE49-F238E27FC236}">
                    <a16:creationId xmlns:a16="http://schemas.microsoft.com/office/drawing/2014/main" id="{474A7FF1-5C9A-20A4-8D0A-FAB1EBD75F08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>
                <a:extLst>
                  <a:ext uri="{FF2B5EF4-FFF2-40B4-BE49-F238E27FC236}">
                    <a16:creationId xmlns:a16="http://schemas.microsoft.com/office/drawing/2014/main" id="{8693C0A9-3BEA-F45C-41DB-860AF2A2D3C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138E4F56-7F7F-04E5-ABB1-878D1CA14EBA}"/>
                </a:ext>
              </a:extLst>
            </p:cNvPr>
            <p:cNvGrpSpPr/>
            <p:nvPr/>
          </p:nvGrpSpPr>
          <p:grpSpPr>
            <a:xfrm>
              <a:off x="181334" y="3491566"/>
              <a:ext cx="1325821" cy="470199"/>
              <a:chOff x="4934192" y="1051804"/>
              <a:chExt cx="1176599" cy="449053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4DD52CE5-0E3C-E86D-129D-0B4D90CC6E4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B96157AC-7E1D-1C51-DC38-00B11012B312}"/>
                  </a:ext>
                </a:extLst>
              </p:cNvPr>
              <p:cNvSpPr/>
              <p:nvPr/>
            </p:nvSpPr>
            <p:spPr>
              <a:xfrm>
                <a:off x="4936760" y="1051804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0ABC48CA-00DA-1ED9-96BE-5860F6075620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155960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Number of 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Maintenace</a:t>
                </a:r>
                <a:endParaRPr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787D4F1D-E31B-207B-0B1D-F4996F1CCF30}"/>
                  </a:ext>
                </a:extLst>
              </p:cNvPr>
              <p:cNvSpPr txBox="1"/>
              <p:nvPr/>
            </p:nvSpPr>
            <p:spPr>
              <a:xfrm>
                <a:off x="5384619" y="1174845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(#)</a:t>
                </a:r>
                <a:endParaRPr dirty="0"/>
              </a:p>
            </p:txBody>
          </p:sp>
        </p:grpSp>
      </p:grpSp>
      <p:grpSp>
        <p:nvGrpSpPr>
          <p:cNvPr id="66" name="Google Shape;66;p1">
            <a:extLst>
              <a:ext uri="{FF2B5EF4-FFF2-40B4-BE49-F238E27FC236}">
                <a16:creationId xmlns:a16="http://schemas.microsoft.com/office/drawing/2014/main" id="{84BFD630-AB4A-8A3F-11AE-BBEC934A8BF0}"/>
              </a:ext>
            </a:extLst>
          </p:cNvPr>
          <p:cNvGrpSpPr/>
          <p:nvPr/>
        </p:nvGrpSpPr>
        <p:grpSpPr>
          <a:xfrm>
            <a:off x="2205742" y="5055802"/>
            <a:ext cx="4735348" cy="577195"/>
            <a:chOff x="-2175652" y="3330627"/>
            <a:chExt cx="5102447" cy="631138"/>
          </a:xfrm>
        </p:grpSpPr>
        <p:grpSp>
          <p:nvGrpSpPr>
            <p:cNvPr id="67" name="Google Shape;67;p1">
              <a:extLst>
                <a:ext uri="{FF2B5EF4-FFF2-40B4-BE49-F238E27FC236}">
                  <a16:creationId xmlns:a16="http://schemas.microsoft.com/office/drawing/2014/main" id="{86C2A1A2-BCCE-38D2-7B64-9A631079EBB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>
                <a:extLst>
                  <a:ext uri="{FF2B5EF4-FFF2-40B4-BE49-F238E27FC236}">
                    <a16:creationId xmlns:a16="http://schemas.microsoft.com/office/drawing/2014/main" id="{F359AD4D-D360-154A-C6CE-651C35C918E3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>
                <a:extLst>
                  <a:ext uri="{FF2B5EF4-FFF2-40B4-BE49-F238E27FC236}">
                    <a16:creationId xmlns:a16="http://schemas.microsoft.com/office/drawing/2014/main" id="{EFF155A5-C359-04F6-7A24-58EB5B97F24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>
              <a:extLst>
                <a:ext uri="{FF2B5EF4-FFF2-40B4-BE49-F238E27FC236}">
                  <a16:creationId xmlns:a16="http://schemas.microsoft.com/office/drawing/2014/main" id="{A2A8DC8D-6FFA-C319-1EDB-DA65309A75F0}"/>
                </a:ext>
              </a:extLst>
            </p:cNvPr>
            <p:cNvGrpSpPr/>
            <p:nvPr/>
          </p:nvGrpSpPr>
          <p:grpSpPr>
            <a:xfrm>
              <a:off x="-2175652" y="3330627"/>
              <a:ext cx="3632278" cy="631138"/>
              <a:chOff x="2842486" y="898103"/>
              <a:chExt cx="3223463" cy="602754"/>
            </a:xfrm>
          </p:grpSpPr>
          <p:sp>
            <p:nvSpPr>
              <p:cNvPr id="71" name="Google Shape;71;p1">
                <a:extLst>
                  <a:ext uri="{FF2B5EF4-FFF2-40B4-BE49-F238E27FC236}">
                    <a16:creationId xmlns:a16="http://schemas.microsoft.com/office/drawing/2014/main" id="{123C6842-CCED-C983-4BD7-BE4C4474A86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>
                <a:extLst>
                  <a:ext uri="{FF2B5EF4-FFF2-40B4-BE49-F238E27FC236}">
                    <a16:creationId xmlns:a16="http://schemas.microsoft.com/office/drawing/2014/main" id="{0D9D3637-B6D2-0B77-BE5F-DBF3F03E597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>
                <a:extLst>
                  <a:ext uri="{FF2B5EF4-FFF2-40B4-BE49-F238E27FC236}">
                    <a16:creationId xmlns:a16="http://schemas.microsoft.com/office/drawing/2014/main" id="{10B28A8D-2578-A51F-7F82-047B96C286EB}"/>
                  </a:ext>
                </a:extLst>
              </p:cNvPr>
              <p:cNvSpPr txBox="1"/>
              <p:nvPr/>
            </p:nvSpPr>
            <p:spPr>
              <a:xfrm>
                <a:off x="2842486" y="898103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74" name="Google Shape;74;p1">
                <a:extLst>
                  <a:ext uri="{FF2B5EF4-FFF2-40B4-BE49-F238E27FC236}">
                    <a16:creationId xmlns:a16="http://schemas.microsoft.com/office/drawing/2014/main" id="{DEE461CF-E4BA-A0AD-2C3E-D8ECE6A8AB63}"/>
                  </a:ext>
                </a:extLst>
              </p:cNvPr>
              <p:cNvSpPr txBox="1"/>
              <p:nvPr/>
            </p:nvSpPr>
            <p:spPr>
              <a:xfrm>
                <a:off x="5723030" y="1164328"/>
                <a:ext cx="329898" cy="11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(T)</a:t>
                </a: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74C9C04B-AF9E-A3B5-0D24-1403DE943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87EDE750-81C2-3EE3-0896-5994EAD1ED75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087DAB8-EE7D-DA43-0170-B4E834D5C3D9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37095F33-8600-A45B-97ED-8D238884AF04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10658464-848B-1C66-7AD9-A5D44BD0B3CD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B7122DD9-FF55-32AC-6678-1991E7E10FF1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1C284699-51A8-99A7-06A5-29049212384D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1CB4CE14-FE6B-7B09-68C0-1E498648C13E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1D3CB9C9-9D3D-DB56-5B79-6A64C6902F4B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4C61E-A100-71BA-D5D1-EC48561ABB96}"/>
              </a:ext>
            </a:extLst>
          </p:cNvPr>
          <p:cNvSpPr txBox="1"/>
          <p:nvPr/>
        </p:nvSpPr>
        <p:spPr>
          <a:xfrm>
            <a:off x="2172309" y="3594961"/>
            <a:ext cx="17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C6CA6-7E9C-6545-EAE6-71FEBABC182B}"/>
              </a:ext>
            </a:extLst>
          </p:cNvPr>
          <p:cNvSpPr txBox="1"/>
          <p:nvPr/>
        </p:nvSpPr>
        <p:spPr>
          <a:xfrm>
            <a:off x="468923" y="3806607"/>
            <a:ext cx="10921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30,551,040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A31DB-777F-1387-2DCA-D2A5E248FA6C}"/>
              </a:ext>
            </a:extLst>
          </p:cNvPr>
          <p:cNvSpPr txBox="1"/>
          <p:nvPr/>
        </p:nvSpPr>
        <p:spPr>
          <a:xfrm>
            <a:off x="2973487" y="2725887"/>
            <a:ext cx="11835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34,000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129C0-611F-8F11-3DEE-54E73375A61C}"/>
              </a:ext>
            </a:extLst>
          </p:cNvPr>
          <p:cNvSpPr txBox="1"/>
          <p:nvPr/>
        </p:nvSpPr>
        <p:spPr>
          <a:xfrm>
            <a:off x="2929279" y="4852537"/>
            <a:ext cx="11693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   899</a:t>
            </a:r>
          </a:p>
        </p:txBody>
      </p:sp>
      <p:grpSp>
        <p:nvGrpSpPr>
          <p:cNvPr id="18" name="Google Shape;93;p1">
            <a:extLst>
              <a:ext uri="{FF2B5EF4-FFF2-40B4-BE49-F238E27FC236}">
                <a16:creationId xmlns:a16="http://schemas.microsoft.com/office/drawing/2014/main" id="{161CE85E-EC7F-3C93-FF6C-43E164C44B4A}"/>
              </a:ext>
            </a:extLst>
          </p:cNvPr>
          <p:cNvGrpSpPr/>
          <p:nvPr/>
        </p:nvGrpSpPr>
        <p:grpSpPr>
          <a:xfrm>
            <a:off x="4387240" y="4615591"/>
            <a:ext cx="2547935" cy="787529"/>
            <a:chOff x="181336" y="3496201"/>
            <a:chExt cx="2745459" cy="861130"/>
          </a:xfrm>
        </p:grpSpPr>
        <p:grpSp>
          <p:nvGrpSpPr>
            <p:cNvPr id="19" name="Google Shape;94;p1">
              <a:extLst>
                <a:ext uri="{FF2B5EF4-FFF2-40B4-BE49-F238E27FC236}">
                  <a16:creationId xmlns:a16="http://schemas.microsoft.com/office/drawing/2014/main" id="{2BBDECE1-2A57-0CF9-9900-4C1A9D9000B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4" name="Google Shape;95;p1">
                <a:extLst>
                  <a:ext uri="{FF2B5EF4-FFF2-40B4-BE49-F238E27FC236}">
                    <a16:creationId xmlns:a16="http://schemas.microsoft.com/office/drawing/2014/main" id="{1C29D61E-BD93-BEA5-80CC-AFA6E583103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15" name="Google Shape;96;p1">
                <a:extLst>
                  <a:ext uri="{FF2B5EF4-FFF2-40B4-BE49-F238E27FC236}">
                    <a16:creationId xmlns:a16="http://schemas.microsoft.com/office/drawing/2014/main" id="{1CB8ED96-1675-5757-CA1B-7F0FE4E7F83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9" name="Google Shape;97;p1">
              <a:extLst>
                <a:ext uri="{FF2B5EF4-FFF2-40B4-BE49-F238E27FC236}">
                  <a16:creationId xmlns:a16="http://schemas.microsoft.com/office/drawing/2014/main" id="{C08846E5-5E96-730D-2B1D-0253B1913431}"/>
                </a:ext>
              </a:extLst>
            </p:cNvPr>
            <p:cNvGrpSpPr/>
            <p:nvPr/>
          </p:nvGrpSpPr>
          <p:grpSpPr>
            <a:xfrm>
              <a:off x="181336" y="3496201"/>
              <a:ext cx="1441510" cy="861130"/>
              <a:chOff x="4934192" y="1056229"/>
              <a:chExt cx="1279267" cy="822402"/>
            </a:xfrm>
          </p:grpSpPr>
          <p:sp>
            <p:nvSpPr>
              <p:cNvPr id="41" name="Google Shape;98;p1">
                <a:extLst>
                  <a:ext uri="{FF2B5EF4-FFF2-40B4-BE49-F238E27FC236}">
                    <a16:creationId xmlns:a16="http://schemas.microsoft.com/office/drawing/2014/main" id="{F4B9619A-BCE5-E176-004C-6D9902481A9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99;p1">
                <a:extLst>
                  <a:ext uri="{FF2B5EF4-FFF2-40B4-BE49-F238E27FC236}">
                    <a16:creationId xmlns:a16="http://schemas.microsoft.com/office/drawing/2014/main" id="{517304E5-F20A-E39B-258C-ADCCF79D05B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00;p1">
                <a:extLst>
                  <a:ext uri="{FF2B5EF4-FFF2-40B4-BE49-F238E27FC236}">
                    <a16:creationId xmlns:a16="http://schemas.microsoft.com/office/drawing/2014/main" id="{3BC33F14-AA36-EAAA-DC6B-A85867749D44}"/>
                  </a:ext>
                </a:extLst>
              </p:cNvPr>
              <p:cNvSpPr txBox="1"/>
              <p:nvPr/>
            </p:nvSpPr>
            <p:spPr>
              <a:xfrm>
                <a:off x="4991405" y="1685788"/>
                <a:ext cx="837414" cy="192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Standard Maintenance Ore-</a:t>
                </a:r>
                <a:r>
                  <a:rPr lang="en-US" sz="600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cursher</a:t>
                </a:r>
                <a:endParaRPr sz="600" dirty="0"/>
              </a:p>
            </p:txBody>
          </p:sp>
          <p:sp>
            <p:nvSpPr>
              <p:cNvPr id="113" name="Google Shape;101;p1">
                <a:extLst>
                  <a:ext uri="{FF2B5EF4-FFF2-40B4-BE49-F238E27FC236}">
                    <a16:creationId xmlns:a16="http://schemas.microsoft.com/office/drawing/2014/main" id="{EAF4EF84-ACF3-8D85-6F42-8FEC14C6A7BB}"/>
                  </a:ext>
                </a:extLst>
              </p:cNvPr>
              <p:cNvSpPr txBox="1"/>
              <p:nvPr/>
            </p:nvSpPr>
            <p:spPr>
              <a:xfrm>
                <a:off x="5883561" y="1181692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(T)</a:t>
                </a:r>
                <a:endParaRPr dirty="0"/>
              </a:p>
            </p:txBody>
          </p:sp>
        </p:grpSp>
      </p:grpSp>
      <p:sp>
        <p:nvSpPr>
          <p:cNvPr id="121" name="Google Shape;100;p1">
            <a:extLst>
              <a:ext uri="{FF2B5EF4-FFF2-40B4-BE49-F238E27FC236}">
                <a16:creationId xmlns:a16="http://schemas.microsoft.com/office/drawing/2014/main" id="{BFD89B55-1EC8-9AD0-2F2C-53CE88B243CF}"/>
              </a:ext>
            </a:extLst>
          </p:cNvPr>
          <p:cNvSpPr txBox="1"/>
          <p:nvPr/>
        </p:nvSpPr>
        <p:spPr>
          <a:xfrm>
            <a:off x="4463193" y="4631977"/>
            <a:ext cx="820604" cy="21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Iron Production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dirty="0">
                <a:solidFill>
                  <a:srgbClr val="FFFFFF"/>
                </a:solidFill>
              </a:rPr>
              <a:t>Ore-crusher</a:t>
            </a:r>
            <a:endParaRPr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896A17-9650-D37A-08EF-0FEA8C0F7231}"/>
              </a:ext>
            </a:extLst>
          </p:cNvPr>
          <p:cNvSpPr txBox="1"/>
          <p:nvPr/>
        </p:nvSpPr>
        <p:spPr>
          <a:xfrm>
            <a:off x="4400044" y="5445999"/>
            <a:ext cx="1158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50,000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0C9227-B5FD-76EF-4B82-838A78E8D8B1}"/>
              </a:ext>
            </a:extLst>
          </p:cNvPr>
          <p:cNvSpPr txBox="1"/>
          <p:nvPr/>
        </p:nvSpPr>
        <p:spPr>
          <a:xfrm>
            <a:off x="4431496" y="4851098"/>
            <a:ext cx="11267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44,928,000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47991E-6A79-2C4F-282B-4C0390992F69}"/>
              </a:ext>
            </a:extLst>
          </p:cNvPr>
          <p:cNvSpPr txBox="1"/>
          <p:nvPr/>
        </p:nvSpPr>
        <p:spPr>
          <a:xfrm>
            <a:off x="4105519" y="4703210"/>
            <a:ext cx="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58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A11BBAD8-5DEA-924E-D766-DA1DF23D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44EAB817-E1DD-4F69-39DE-F6A352AE092B}"/>
              </a:ext>
            </a:extLst>
          </p:cNvPr>
          <p:cNvSpPr/>
          <p:nvPr/>
        </p:nvSpPr>
        <p:spPr>
          <a:xfrm>
            <a:off x="292670" y="1279133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87FA6A97-F84F-6D4C-3CB5-1D4D25791941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2E478660-C1B3-1F10-289C-8725C46E986B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3EF1C66A-2660-05C0-3D2D-287B40D11509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>
            <a:extLst>
              <a:ext uri="{FF2B5EF4-FFF2-40B4-BE49-F238E27FC236}">
                <a16:creationId xmlns:a16="http://schemas.microsoft.com/office/drawing/2014/main" id="{2A7B48A8-E671-9FC6-90C5-584293DBAFE3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017189" y="5044143"/>
            <a:ext cx="614336" cy="13759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>
            <a:extLst>
              <a:ext uri="{FF2B5EF4-FFF2-40B4-BE49-F238E27FC236}">
                <a16:creationId xmlns:a16="http://schemas.microsoft.com/office/drawing/2014/main" id="{8EBED766-9D30-843D-AB9C-32EB870487A6}"/>
              </a:ext>
            </a:extLst>
          </p:cNvPr>
          <p:cNvCxnSpPr>
            <a:cxnSpLocks/>
          </p:cNvCxnSpPr>
          <p:nvPr/>
        </p:nvCxnSpPr>
        <p:spPr>
          <a:xfrm>
            <a:off x="4171892" y="4852537"/>
            <a:ext cx="228151" cy="163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9FA0B745-FA72-743A-D58D-C331B9C54AEB}"/>
              </a:ext>
            </a:extLst>
          </p:cNvPr>
          <p:cNvGrpSpPr/>
          <p:nvPr/>
        </p:nvGrpSpPr>
        <p:grpSpPr>
          <a:xfrm>
            <a:off x="468923" y="3548500"/>
            <a:ext cx="2332692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EE2FDE36-1437-D6A2-00EF-FEDD8F6CC6D1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97ECAA4F-A539-8A13-B52C-65445972678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CE1052DD-085F-8BB0-1BEA-EE3CB037978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178B6167-BFEE-00E7-9AC0-366F9FE1B0B1}"/>
                </a:ext>
              </a:extLst>
            </p:cNvPr>
            <p:cNvGrpSpPr/>
            <p:nvPr/>
          </p:nvGrpSpPr>
          <p:grpSpPr>
            <a:xfrm>
              <a:off x="181335" y="3496200"/>
              <a:ext cx="1294154" cy="465566"/>
              <a:chOff x="4934192" y="1056229"/>
              <a:chExt cx="1148496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FFC17572-C4E4-D76C-0AEA-ADCE726B370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0D78E98E-D39B-DD85-6FEA-8F58C558211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2C9E0217-AA74-588C-E747-62033FEFA2E7}"/>
                  </a:ext>
                </a:extLst>
              </p:cNvPr>
              <p:cNvSpPr txBox="1"/>
              <p:nvPr/>
            </p:nvSpPr>
            <p:spPr>
              <a:xfrm>
                <a:off x="4962641" y="1122165"/>
                <a:ext cx="1120047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Electricity Cost 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A43EE54A-363D-BF7E-AEA0-C0E8E83AD3FD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6E1E4CF2-4DB0-F855-B75E-55A66AC766AA}"/>
              </a:ext>
            </a:extLst>
          </p:cNvPr>
          <p:cNvCxnSpPr>
            <a:stCxn id="33" idx="3"/>
          </p:cNvCxnSpPr>
          <p:nvPr/>
        </p:nvCxnSpPr>
        <p:spPr>
          <a:xfrm>
            <a:off x="1552480" y="3761387"/>
            <a:ext cx="13661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83D2E9BA-D33C-1A23-950F-EE5913B1368D}"/>
              </a:ext>
            </a:extLst>
          </p:cNvPr>
          <p:cNvCxnSpPr>
            <a:stCxn id="33" idx="3"/>
          </p:cNvCxnSpPr>
          <p:nvPr/>
        </p:nvCxnSpPr>
        <p:spPr>
          <a:xfrm flipV="1">
            <a:off x="1552480" y="2710487"/>
            <a:ext cx="14006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951B2562-8D5D-B165-2CF2-842D1046EBB4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>
            <a:extLst>
              <a:ext uri="{FF2B5EF4-FFF2-40B4-BE49-F238E27FC236}">
                <a16:creationId xmlns:a16="http://schemas.microsoft.com/office/drawing/2014/main" id="{82792602-0929-6266-876E-2F82A5460F9E}"/>
              </a:ext>
            </a:extLst>
          </p:cNvPr>
          <p:cNvSpPr/>
          <p:nvPr/>
        </p:nvSpPr>
        <p:spPr>
          <a:xfrm>
            <a:off x="4106351" y="4762112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F4C537CA-7140-7290-43F5-EFDDFFA6810C}"/>
              </a:ext>
            </a:extLst>
          </p:cNvPr>
          <p:cNvGrpSpPr/>
          <p:nvPr/>
        </p:nvGrpSpPr>
        <p:grpSpPr>
          <a:xfrm>
            <a:off x="2953118" y="2497600"/>
            <a:ext cx="2550940" cy="425774"/>
            <a:chOff x="178098" y="3496200"/>
            <a:chExt cx="2748697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5B62E9B0-9A81-8AD1-3AE3-ECDE9780196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CF47CFE6-D466-9806-A5AE-CB9480FEBFE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040A358A-9CF4-E2D5-B4F8-17ACD2319AB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7DFB375C-09A2-6BAB-1FCE-341197726552}"/>
                </a:ext>
              </a:extLst>
            </p:cNvPr>
            <p:cNvGrpSpPr/>
            <p:nvPr/>
          </p:nvGrpSpPr>
          <p:grpSpPr>
            <a:xfrm>
              <a:off x="178098" y="3496200"/>
              <a:ext cx="1301786" cy="465566"/>
              <a:chOff x="4931319" y="1056229"/>
              <a:chExt cx="1155269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0B584B67-B185-197C-CFAE-2850CDFC674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2324DBCD-DB88-65D6-724A-732424F9220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B8035DEF-558F-2E0B-CD4F-7B1CCA22BB78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131757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Operating Time</a:t>
                </a:r>
                <a:endParaRPr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08236C0D-5C78-9BB2-54AD-5A53809010E8}"/>
                  </a:ext>
                </a:extLst>
              </p:cNvPr>
              <p:cNvSpPr txBox="1"/>
              <p:nvPr/>
            </p:nvSpPr>
            <p:spPr>
              <a:xfrm>
                <a:off x="4931319" y="1195323"/>
                <a:ext cx="1134630" cy="118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UtilHr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5EE2D743-D793-4AF4-7A80-313758B77899}"/>
              </a:ext>
            </a:extLst>
          </p:cNvPr>
          <p:cNvGrpSpPr/>
          <p:nvPr/>
        </p:nvGrpSpPr>
        <p:grpSpPr>
          <a:xfrm>
            <a:off x="2914684" y="4613221"/>
            <a:ext cx="2559847" cy="430011"/>
            <a:chOff x="168501" y="3491566"/>
            <a:chExt cx="2758294" cy="470199"/>
          </a:xfrm>
        </p:grpSpPr>
        <p:grpSp>
          <p:nvGrpSpPr>
            <p:cNvPr id="58" name="Google Shape;58;p1">
              <a:extLst>
                <a:ext uri="{FF2B5EF4-FFF2-40B4-BE49-F238E27FC236}">
                  <a16:creationId xmlns:a16="http://schemas.microsoft.com/office/drawing/2014/main" id="{8DB30B40-ACB6-BC47-C09E-7E258F98267C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>
                <a:extLst>
                  <a:ext uri="{FF2B5EF4-FFF2-40B4-BE49-F238E27FC236}">
                    <a16:creationId xmlns:a16="http://schemas.microsoft.com/office/drawing/2014/main" id="{BF77741E-B2FD-9312-4A4A-87058CDCF40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>
                <a:extLst>
                  <a:ext uri="{FF2B5EF4-FFF2-40B4-BE49-F238E27FC236}">
                    <a16:creationId xmlns:a16="http://schemas.microsoft.com/office/drawing/2014/main" id="{6D3126AE-CED6-9DD4-560B-5BE8C741179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80E69263-C548-63D6-0DA2-549089DEB9B1}"/>
                </a:ext>
              </a:extLst>
            </p:cNvPr>
            <p:cNvGrpSpPr/>
            <p:nvPr/>
          </p:nvGrpSpPr>
          <p:grpSpPr>
            <a:xfrm>
              <a:off x="168501" y="3491566"/>
              <a:ext cx="1346282" cy="470199"/>
              <a:chOff x="4922803" y="1051804"/>
              <a:chExt cx="1194757" cy="449053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6F1A6DB5-2B99-7207-35E4-3487F4FE5CA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2D62677B-F454-A182-3279-B1840DC2FDE2}"/>
                  </a:ext>
                </a:extLst>
              </p:cNvPr>
              <p:cNvSpPr/>
              <p:nvPr/>
            </p:nvSpPr>
            <p:spPr>
              <a:xfrm>
                <a:off x="4936760" y="1051804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6BB69DCE-0C1C-A691-9317-F526FC3FD9A9}"/>
                  </a:ext>
                </a:extLst>
              </p:cNvPr>
              <p:cNvSpPr txBox="1"/>
              <p:nvPr/>
            </p:nvSpPr>
            <p:spPr>
              <a:xfrm>
                <a:off x="4922803" y="1069161"/>
                <a:ext cx="1153020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Power Cost</a:t>
                </a:r>
                <a:endParaRPr sz="1600"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32421C83-4381-44DD-E743-B3A071D2C8A7}"/>
                  </a:ext>
                </a:extLst>
              </p:cNvPr>
              <p:cNvSpPr txBox="1"/>
              <p:nvPr/>
            </p:nvSpPr>
            <p:spPr>
              <a:xfrm>
                <a:off x="4922803" y="1189009"/>
                <a:ext cx="1194757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UtilHr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66" name="Google Shape;66;p1">
            <a:extLst>
              <a:ext uri="{FF2B5EF4-FFF2-40B4-BE49-F238E27FC236}">
                <a16:creationId xmlns:a16="http://schemas.microsoft.com/office/drawing/2014/main" id="{EA09C6F7-CF22-9953-2F26-ABF388D57DBF}"/>
              </a:ext>
            </a:extLst>
          </p:cNvPr>
          <p:cNvGrpSpPr/>
          <p:nvPr/>
        </p:nvGrpSpPr>
        <p:grpSpPr>
          <a:xfrm>
            <a:off x="2205742" y="5055802"/>
            <a:ext cx="4735348" cy="577195"/>
            <a:chOff x="-2175652" y="3330627"/>
            <a:chExt cx="5102447" cy="631138"/>
          </a:xfrm>
        </p:grpSpPr>
        <p:grpSp>
          <p:nvGrpSpPr>
            <p:cNvPr id="67" name="Google Shape;67;p1">
              <a:extLst>
                <a:ext uri="{FF2B5EF4-FFF2-40B4-BE49-F238E27FC236}">
                  <a16:creationId xmlns:a16="http://schemas.microsoft.com/office/drawing/2014/main" id="{D96A7C11-295E-085B-8744-5C7A1341A60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>
                <a:extLst>
                  <a:ext uri="{FF2B5EF4-FFF2-40B4-BE49-F238E27FC236}">
                    <a16:creationId xmlns:a16="http://schemas.microsoft.com/office/drawing/2014/main" id="{C088C514-AD18-5F7B-962B-7AEDCC0F3588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>
                <a:extLst>
                  <a:ext uri="{FF2B5EF4-FFF2-40B4-BE49-F238E27FC236}">
                    <a16:creationId xmlns:a16="http://schemas.microsoft.com/office/drawing/2014/main" id="{B3AB4356-63D8-A93B-2D9B-3C2CB30672B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>
              <a:extLst>
                <a:ext uri="{FF2B5EF4-FFF2-40B4-BE49-F238E27FC236}">
                  <a16:creationId xmlns:a16="http://schemas.microsoft.com/office/drawing/2014/main" id="{68299734-2DF0-040E-554B-78C24BE02A4B}"/>
                </a:ext>
              </a:extLst>
            </p:cNvPr>
            <p:cNvGrpSpPr/>
            <p:nvPr/>
          </p:nvGrpSpPr>
          <p:grpSpPr>
            <a:xfrm>
              <a:off x="-2175652" y="3330627"/>
              <a:ext cx="3632278" cy="631138"/>
              <a:chOff x="2842486" y="898103"/>
              <a:chExt cx="3223463" cy="602754"/>
            </a:xfrm>
          </p:grpSpPr>
          <p:sp>
            <p:nvSpPr>
              <p:cNvPr id="71" name="Google Shape;71;p1">
                <a:extLst>
                  <a:ext uri="{FF2B5EF4-FFF2-40B4-BE49-F238E27FC236}">
                    <a16:creationId xmlns:a16="http://schemas.microsoft.com/office/drawing/2014/main" id="{22120B67-575C-0267-3E0B-896A81AEC36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>
                <a:extLst>
                  <a:ext uri="{FF2B5EF4-FFF2-40B4-BE49-F238E27FC236}">
                    <a16:creationId xmlns:a16="http://schemas.microsoft.com/office/drawing/2014/main" id="{35619C3F-CA69-BD93-B551-E3D0423408C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>
                <a:extLst>
                  <a:ext uri="{FF2B5EF4-FFF2-40B4-BE49-F238E27FC236}">
                    <a16:creationId xmlns:a16="http://schemas.microsoft.com/office/drawing/2014/main" id="{98FDE3D2-2DBD-714A-8FD1-D4DB98715829}"/>
                  </a:ext>
                </a:extLst>
              </p:cNvPr>
              <p:cNvSpPr txBox="1"/>
              <p:nvPr/>
            </p:nvSpPr>
            <p:spPr>
              <a:xfrm>
                <a:off x="2842486" y="898103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74" name="Google Shape;74;p1">
                <a:extLst>
                  <a:ext uri="{FF2B5EF4-FFF2-40B4-BE49-F238E27FC236}">
                    <a16:creationId xmlns:a16="http://schemas.microsoft.com/office/drawing/2014/main" id="{75852762-DAB0-8C82-39E7-0305D13002A5}"/>
                  </a:ext>
                </a:extLst>
              </p:cNvPr>
              <p:cNvSpPr txBox="1"/>
              <p:nvPr/>
            </p:nvSpPr>
            <p:spPr>
              <a:xfrm>
                <a:off x="5666594" y="1205073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19406D32-C313-38FF-2073-F940C5AEE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77938FD4-C71D-6E71-4752-FB61D1F2BD99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21AB8003-1F8D-2C49-FE5E-C4AC4BD4B2CE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5088A01-B721-2413-A792-E7C47002AC9F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0F89D833-32D1-F225-3FA6-0E58EBFB8B7E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D720FBCF-9C10-CB40-BDF2-15E70C575EB5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09712756-F734-322F-2AFC-BB02D0D0CCCE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B93B6735-7158-032D-9997-C2C63D87B73A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954CA430-704A-5846-4C14-75954995CB9A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4D2F7-9C2A-E4C2-A3A8-841CBB3B49DD}"/>
              </a:ext>
            </a:extLst>
          </p:cNvPr>
          <p:cNvSpPr txBox="1"/>
          <p:nvPr/>
        </p:nvSpPr>
        <p:spPr>
          <a:xfrm>
            <a:off x="2172309" y="3594961"/>
            <a:ext cx="17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7591F-F7E9-2BA3-2371-AD2648432559}"/>
              </a:ext>
            </a:extLst>
          </p:cNvPr>
          <p:cNvSpPr txBox="1"/>
          <p:nvPr/>
        </p:nvSpPr>
        <p:spPr>
          <a:xfrm>
            <a:off x="566226" y="3806607"/>
            <a:ext cx="793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30,888,000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855D6-2277-54E2-CBCE-2B6C0B66837B}"/>
              </a:ext>
            </a:extLst>
          </p:cNvPr>
          <p:cNvSpPr txBox="1"/>
          <p:nvPr/>
        </p:nvSpPr>
        <p:spPr>
          <a:xfrm>
            <a:off x="2953117" y="2725887"/>
            <a:ext cx="11597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374,400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04C10-9BFC-1144-DA9A-4A0DFE07B880}"/>
              </a:ext>
            </a:extLst>
          </p:cNvPr>
          <p:cNvSpPr txBox="1"/>
          <p:nvPr/>
        </p:nvSpPr>
        <p:spPr>
          <a:xfrm>
            <a:off x="2926593" y="4852537"/>
            <a:ext cx="11847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   83</a:t>
            </a:r>
          </a:p>
        </p:txBody>
      </p:sp>
      <p:grpSp>
        <p:nvGrpSpPr>
          <p:cNvPr id="18" name="Google Shape;93;p1">
            <a:extLst>
              <a:ext uri="{FF2B5EF4-FFF2-40B4-BE49-F238E27FC236}">
                <a16:creationId xmlns:a16="http://schemas.microsoft.com/office/drawing/2014/main" id="{CE4AD58F-C14F-90CB-E792-1827472BB5AD}"/>
              </a:ext>
            </a:extLst>
          </p:cNvPr>
          <p:cNvGrpSpPr/>
          <p:nvPr/>
        </p:nvGrpSpPr>
        <p:grpSpPr>
          <a:xfrm>
            <a:off x="4387240" y="4615591"/>
            <a:ext cx="2547935" cy="705515"/>
            <a:chOff x="181336" y="3496201"/>
            <a:chExt cx="2745459" cy="771451"/>
          </a:xfrm>
        </p:grpSpPr>
        <p:grpSp>
          <p:nvGrpSpPr>
            <p:cNvPr id="19" name="Google Shape;94;p1">
              <a:extLst>
                <a:ext uri="{FF2B5EF4-FFF2-40B4-BE49-F238E27FC236}">
                  <a16:creationId xmlns:a16="http://schemas.microsoft.com/office/drawing/2014/main" id="{EB8C7C52-D63C-DB6C-0E53-A8792A5D33C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4" name="Google Shape;95;p1">
                <a:extLst>
                  <a:ext uri="{FF2B5EF4-FFF2-40B4-BE49-F238E27FC236}">
                    <a16:creationId xmlns:a16="http://schemas.microsoft.com/office/drawing/2014/main" id="{C5D3C1D9-9522-E278-9946-859F654DB736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15" name="Google Shape;96;p1">
                <a:extLst>
                  <a:ext uri="{FF2B5EF4-FFF2-40B4-BE49-F238E27FC236}">
                    <a16:creationId xmlns:a16="http://schemas.microsoft.com/office/drawing/2014/main" id="{7E03F1E8-C1AA-6109-C5DF-F53D5C056929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9" name="Google Shape;97;p1">
              <a:extLst>
                <a:ext uri="{FF2B5EF4-FFF2-40B4-BE49-F238E27FC236}">
                  <a16:creationId xmlns:a16="http://schemas.microsoft.com/office/drawing/2014/main" id="{CF153EC4-40F5-9B61-3E0F-BBF7F74EFDF8}"/>
                </a:ext>
              </a:extLst>
            </p:cNvPr>
            <p:cNvGrpSpPr/>
            <p:nvPr/>
          </p:nvGrpSpPr>
          <p:grpSpPr>
            <a:xfrm>
              <a:off x="181336" y="3496201"/>
              <a:ext cx="1275292" cy="771451"/>
              <a:chOff x="4934192" y="1056229"/>
              <a:chExt cx="1131757" cy="736756"/>
            </a:xfrm>
          </p:grpSpPr>
          <p:sp>
            <p:nvSpPr>
              <p:cNvPr id="41" name="Google Shape;98;p1">
                <a:extLst>
                  <a:ext uri="{FF2B5EF4-FFF2-40B4-BE49-F238E27FC236}">
                    <a16:creationId xmlns:a16="http://schemas.microsoft.com/office/drawing/2014/main" id="{6210BC9B-8140-7838-0208-44448A683A5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99;p1">
                <a:extLst>
                  <a:ext uri="{FF2B5EF4-FFF2-40B4-BE49-F238E27FC236}">
                    <a16:creationId xmlns:a16="http://schemas.microsoft.com/office/drawing/2014/main" id="{A5274D4D-30CF-D2EA-DF58-218183A234C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00;p1">
                <a:extLst>
                  <a:ext uri="{FF2B5EF4-FFF2-40B4-BE49-F238E27FC236}">
                    <a16:creationId xmlns:a16="http://schemas.microsoft.com/office/drawing/2014/main" id="{B24F1173-BAC7-1745-D8D0-44684350B560}"/>
                  </a:ext>
                </a:extLst>
              </p:cNvPr>
              <p:cNvSpPr txBox="1"/>
              <p:nvPr/>
            </p:nvSpPr>
            <p:spPr>
              <a:xfrm>
                <a:off x="5009403" y="1696563"/>
                <a:ext cx="902079" cy="964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Electricity Cost ($/</a:t>
                </a:r>
                <a:r>
                  <a:rPr lang="en-US" sz="600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Kwh</a:t>
                </a:r>
                <a:r>
                  <a:rPr lang="en-US" sz="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sz="600" dirty="0"/>
              </a:p>
            </p:txBody>
          </p:sp>
          <p:sp>
            <p:nvSpPr>
              <p:cNvPr id="113" name="Google Shape;101;p1">
                <a:extLst>
                  <a:ext uri="{FF2B5EF4-FFF2-40B4-BE49-F238E27FC236}">
                    <a16:creationId xmlns:a16="http://schemas.microsoft.com/office/drawing/2014/main" id="{E0B93712-4F51-F4DA-2D9C-300995917A10}"/>
                  </a:ext>
                </a:extLst>
              </p:cNvPr>
              <p:cNvSpPr txBox="1"/>
              <p:nvPr/>
            </p:nvSpPr>
            <p:spPr>
              <a:xfrm>
                <a:off x="5313052" y="1181692"/>
                <a:ext cx="546819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Kwh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/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UtilHr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)</a:t>
                </a:r>
                <a:endParaRPr dirty="0"/>
              </a:p>
            </p:txBody>
          </p:sp>
        </p:grpSp>
      </p:grpSp>
      <p:sp>
        <p:nvSpPr>
          <p:cNvPr id="121" name="Google Shape;100;p1">
            <a:extLst>
              <a:ext uri="{FF2B5EF4-FFF2-40B4-BE49-F238E27FC236}">
                <a16:creationId xmlns:a16="http://schemas.microsoft.com/office/drawing/2014/main" id="{3D10647F-6967-F7CB-54DF-3CC45857BB75}"/>
              </a:ext>
            </a:extLst>
          </p:cNvPr>
          <p:cNvSpPr txBox="1"/>
          <p:nvPr/>
        </p:nvSpPr>
        <p:spPr>
          <a:xfrm>
            <a:off x="4365496" y="4631976"/>
            <a:ext cx="1205283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 Consumption</a:t>
            </a:r>
            <a:endParaRPr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5CA68DE-18D6-8039-56E7-14C193AF994A}"/>
              </a:ext>
            </a:extLst>
          </p:cNvPr>
          <p:cNvSpPr txBox="1"/>
          <p:nvPr/>
        </p:nvSpPr>
        <p:spPr>
          <a:xfrm>
            <a:off x="4400043" y="5456019"/>
            <a:ext cx="117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0.05</a:t>
            </a:r>
          </a:p>
          <a:p>
            <a:pPr algn="ctr"/>
            <a:endParaRPr lang="en-US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1F4131-D136-82AB-1EC7-C969CDDDC52F}"/>
              </a:ext>
            </a:extLst>
          </p:cNvPr>
          <p:cNvSpPr txBox="1"/>
          <p:nvPr/>
        </p:nvSpPr>
        <p:spPr>
          <a:xfrm>
            <a:off x="4387241" y="4868841"/>
            <a:ext cx="11835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1,650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4E4714-8A17-6038-CB7F-47F7FC5F9768}"/>
              </a:ext>
            </a:extLst>
          </p:cNvPr>
          <p:cNvSpPr txBox="1"/>
          <p:nvPr/>
        </p:nvSpPr>
        <p:spPr>
          <a:xfrm>
            <a:off x="4107605" y="4665137"/>
            <a:ext cx="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359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A5EBF5AE-D0F2-056C-7671-A87E58F3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>
            <a:extLst>
              <a:ext uri="{FF2B5EF4-FFF2-40B4-BE49-F238E27FC236}">
                <a16:creationId xmlns:a16="http://schemas.microsoft.com/office/drawing/2014/main" id="{373D93DF-549C-7BA5-0CE0-A833D298AA04}"/>
              </a:ext>
            </a:extLst>
          </p:cNvPr>
          <p:cNvSpPr/>
          <p:nvPr/>
        </p:nvSpPr>
        <p:spPr>
          <a:xfrm>
            <a:off x="292670" y="1279133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E11E196A-AE63-6FF3-4E9D-D3C9C25F3989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7D49CF0E-36F1-93E5-DE2B-997CA65FE8B5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BE859806-D710-B2B3-0FE8-038F66EF5C1F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>
            <a:extLst>
              <a:ext uri="{FF2B5EF4-FFF2-40B4-BE49-F238E27FC236}">
                <a16:creationId xmlns:a16="http://schemas.microsoft.com/office/drawing/2014/main" id="{D359AFBB-A2B1-CEDF-18C2-326F9D6043AB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017189" y="5044143"/>
            <a:ext cx="614336" cy="137594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>
            <a:extLst>
              <a:ext uri="{FF2B5EF4-FFF2-40B4-BE49-F238E27FC236}">
                <a16:creationId xmlns:a16="http://schemas.microsoft.com/office/drawing/2014/main" id="{2F12224D-4647-D621-BAF8-3212BEB4DC14}"/>
              </a:ext>
            </a:extLst>
          </p:cNvPr>
          <p:cNvCxnSpPr>
            <a:cxnSpLocks/>
          </p:cNvCxnSpPr>
          <p:nvPr/>
        </p:nvCxnSpPr>
        <p:spPr>
          <a:xfrm>
            <a:off x="4171892" y="4852537"/>
            <a:ext cx="228151" cy="163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8BFD4B64-B17C-79DD-1C27-7688EBA8BFE0}"/>
              </a:ext>
            </a:extLst>
          </p:cNvPr>
          <p:cNvGrpSpPr/>
          <p:nvPr/>
        </p:nvGrpSpPr>
        <p:grpSpPr>
          <a:xfrm>
            <a:off x="468923" y="3548500"/>
            <a:ext cx="2332692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48F63355-4BBD-AE09-95FC-35E07CED4AE3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ABE37BD3-E5CE-CE68-92BE-C99D9566C02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3BAC53AE-8682-DE95-359D-FFE40684A76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69E7C8E8-D346-5EF5-881D-98AC006D2450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913645B2-957C-6587-7E1F-360E1E62BBF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AED6AA60-1366-A9C2-166B-73765DEB679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F984A469-8DBB-BC2A-73C7-49CFD7828268}"/>
                  </a:ext>
                </a:extLst>
              </p:cNvPr>
              <p:cNvSpPr txBox="1"/>
              <p:nvPr/>
            </p:nvSpPr>
            <p:spPr>
              <a:xfrm>
                <a:off x="4934192" y="1131077"/>
                <a:ext cx="1096623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Fuel Cost 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55EEF0ED-CD7C-2241-2333-0B1CCFCF4C68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14396EB2-EBFF-5582-6419-0AA748422593}"/>
              </a:ext>
            </a:extLst>
          </p:cNvPr>
          <p:cNvCxnSpPr>
            <a:stCxn id="33" idx="3"/>
          </p:cNvCxnSpPr>
          <p:nvPr/>
        </p:nvCxnSpPr>
        <p:spPr>
          <a:xfrm>
            <a:off x="1552480" y="3761387"/>
            <a:ext cx="13661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D63E56B0-E648-A087-79EA-C949CFF93F38}"/>
              </a:ext>
            </a:extLst>
          </p:cNvPr>
          <p:cNvCxnSpPr>
            <a:stCxn id="33" idx="3"/>
          </p:cNvCxnSpPr>
          <p:nvPr/>
        </p:nvCxnSpPr>
        <p:spPr>
          <a:xfrm flipV="1">
            <a:off x="1552480" y="2710487"/>
            <a:ext cx="14006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C2FA6451-B497-2D03-02AF-D4CA29EF983C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>
            <a:extLst>
              <a:ext uri="{FF2B5EF4-FFF2-40B4-BE49-F238E27FC236}">
                <a16:creationId xmlns:a16="http://schemas.microsoft.com/office/drawing/2014/main" id="{EC7C87CF-3B9E-5DA0-455C-D27492CFEAF7}"/>
              </a:ext>
            </a:extLst>
          </p:cNvPr>
          <p:cNvSpPr/>
          <p:nvPr/>
        </p:nvSpPr>
        <p:spPr>
          <a:xfrm>
            <a:off x="4106351" y="4762112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B14FC28E-1A7D-8E6D-1D8E-F0C114D2C8DB}"/>
              </a:ext>
            </a:extLst>
          </p:cNvPr>
          <p:cNvGrpSpPr/>
          <p:nvPr/>
        </p:nvGrpSpPr>
        <p:grpSpPr>
          <a:xfrm>
            <a:off x="2953119" y="2497600"/>
            <a:ext cx="2550939" cy="425774"/>
            <a:chOff x="178099" y="3496200"/>
            <a:chExt cx="2748696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6ED0F895-BD75-4942-8E1D-FA909388457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0F1AFD93-C473-89F4-F497-A2FFB3155F9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2BAD07FE-553C-95A6-096A-5BE8FA54A9E3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9604CA0F-DFD0-BE86-F84E-10943E7CBB3C}"/>
                </a:ext>
              </a:extLst>
            </p:cNvPr>
            <p:cNvGrpSpPr/>
            <p:nvPr/>
          </p:nvGrpSpPr>
          <p:grpSpPr>
            <a:xfrm>
              <a:off x="178099" y="3496200"/>
              <a:ext cx="1278527" cy="465566"/>
              <a:chOff x="4931321" y="1056229"/>
              <a:chExt cx="1134628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F2E126F9-4FAE-2328-2502-9A7FD18AE7D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CA42D51A-C1A2-77E1-62BE-028828D5744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E8A04FFD-BF7E-D690-B639-664966F80AB5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111111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Operating Time</a:t>
                </a:r>
                <a:endParaRPr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D95949A9-E09A-72AC-38E4-F027C622F85F}"/>
                  </a:ext>
                </a:extLst>
              </p:cNvPr>
              <p:cNvSpPr txBox="1"/>
              <p:nvPr/>
            </p:nvSpPr>
            <p:spPr>
              <a:xfrm>
                <a:off x="4931321" y="1198638"/>
                <a:ext cx="1134628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UtilHr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86D49DCB-99E3-040B-8BF2-921E9EC6F8A3}"/>
              </a:ext>
            </a:extLst>
          </p:cNvPr>
          <p:cNvGrpSpPr/>
          <p:nvPr/>
        </p:nvGrpSpPr>
        <p:grpSpPr>
          <a:xfrm>
            <a:off x="2926596" y="4613221"/>
            <a:ext cx="2547935" cy="430011"/>
            <a:chOff x="181336" y="3491566"/>
            <a:chExt cx="2745459" cy="470199"/>
          </a:xfrm>
        </p:grpSpPr>
        <p:grpSp>
          <p:nvGrpSpPr>
            <p:cNvPr id="58" name="Google Shape;58;p1">
              <a:extLst>
                <a:ext uri="{FF2B5EF4-FFF2-40B4-BE49-F238E27FC236}">
                  <a16:creationId xmlns:a16="http://schemas.microsoft.com/office/drawing/2014/main" id="{7FBFFBAC-7B13-D5EF-AEAD-2089B37FEE6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>
                <a:extLst>
                  <a:ext uri="{FF2B5EF4-FFF2-40B4-BE49-F238E27FC236}">
                    <a16:creationId xmlns:a16="http://schemas.microsoft.com/office/drawing/2014/main" id="{235D3D5A-A68E-857A-82C2-8A590F2E20F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>
                <a:extLst>
                  <a:ext uri="{FF2B5EF4-FFF2-40B4-BE49-F238E27FC236}">
                    <a16:creationId xmlns:a16="http://schemas.microsoft.com/office/drawing/2014/main" id="{A618920E-F1C9-6536-5472-7796FFD786B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91F41128-98DA-AD77-ECCF-4AA5F12F0651}"/>
                </a:ext>
              </a:extLst>
            </p:cNvPr>
            <p:cNvGrpSpPr/>
            <p:nvPr/>
          </p:nvGrpSpPr>
          <p:grpSpPr>
            <a:xfrm>
              <a:off x="181336" y="3491566"/>
              <a:ext cx="1278186" cy="470199"/>
              <a:chOff x="4934192" y="1051804"/>
              <a:chExt cx="1134325" cy="449053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8D2FA67A-16C7-607E-9F38-3B888F49F4E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845A1A47-59E1-10C2-942B-7618BECF3440}"/>
                  </a:ext>
                </a:extLst>
              </p:cNvPr>
              <p:cNvSpPr/>
              <p:nvPr/>
            </p:nvSpPr>
            <p:spPr>
              <a:xfrm>
                <a:off x="4936760" y="1051804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5306DD56-5EFB-59A4-0E84-4E791A31AC9D}"/>
                  </a:ext>
                </a:extLst>
              </p:cNvPr>
              <p:cNvSpPr txBox="1"/>
              <p:nvPr/>
            </p:nvSpPr>
            <p:spPr>
              <a:xfrm>
                <a:off x="5251173" y="1058147"/>
                <a:ext cx="769475" cy="128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Fuel Cost</a:t>
                </a:r>
                <a:endParaRPr sz="1600"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882B10B9-C421-3CFC-FD7D-0B02D77B227C}"/>
                  </a:ext>
                </a:extLst>
              </p:cNvPr>
              <p:cNvSpPr txBox="1"/>
              <p:nvPr/>
            </p:nvSpPr>
            <p:spPr>
              <a:xfrm>
                <a:off x="5331201" y="1219209"/>
                <a:ext cx="482240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UtilHr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66" name="Google Shape;66;p1">
            <a:extLst>
              <a:ext uri="{FF2B5EF4-FFF2-40B4-BE49-F238E27FC236}">
                <a16:creationId xmlns:a16="http://schemas.microsoft.com/office/drawing/2014/main" id="{5A92843C-1D7A-450A-EA2C-1F69A3EB9924}"/>
              </a:ext>
            </a:extLst>
          </p:cNvPr>
          <p:cNvGrpSpPr/>
          <p:nvPr/>
        </p:nvGrpSpPr>
        <p:grpSpPr>
          <a:xfrm>
            <a:off x="2205742" y="5055802"/>
            <a:ext cx="4735348" cy="577195"/>
            <a:chOff x="-2175652" y="3330627"/>
            <a:chExt cx="5102447" cy="631138"/>
          </a:xfrm>
        </p:grpSpPr>
        <p:grpSp>
          <p:nvGrpSpPr>
            <p:cNvPr id="67" name="Google Shape;67;p1">
              <a:extLst>
                <a:ext uri="{FF2B5EF4-FFF2-40B4-BE49-F238E27FC236}">
                  <a16:creationId xmlns:a16="http://schemas.microsoft.com/office/drawing/2014/main" id="{92EF8D5D-1755-E480-08A4-0838073D315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>
                <a:extLst>
                  <a:ext uri="{FF2B5EF4-FFF2-40B4-BE49-F238E27FC236}">
                    <a16:creationId xmlns:a16="http://schemas.microsoft.com/office/drawing/2014/main" id="{F3BC097F-2F11-3226-EDC9-D191BF0BF92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9" name="Google Shape;69;p1">
                <a:extLst>
                  <a:ext uri="{FF2B5EF4-FFF2-40B4-BE49-F238E27FC236}">
                    <a16:creationId xmlns:a16="http://schemas.microsoft.com/office/drawing/2014/main" id="{5212235B-5B3D-31DB-6E9A-3BC9EB0AE84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0" name="Google Shape;70;p1">
              <a:extLst>
                <a:ext uri="{FF2B5EF4-FFF2-40B4-BE49-F238E27FC236}">
                  <a16:creationId xmlns:a16="http://schemas.microsoft.com/office/drawing/2014/main" id="{3B22701C-401B-2ACF-6D98-352BA288CF96}"/>
                </a:ext>
              </a:extLst>
            </p:cNvPr>
            <p:cNvGrpSpPr/>
            <p:nvPr/>
          </p:nvGrpSpPr>
          <p:grpSpPr>
            <a:xfrm>
              <a:off x="-2175652" y="3330627"/>
              <a:ext cx="3632278" cy="631138"/>
              <a:chOff x="2842486" y="898103"/>
              <a:chExt cx="3223463" cy="602754"/>
            </a:xfrm>
          </p:grpSpPr>
          <p:sp>
            <p:nvSpPr>
              <p:cNvPr id="71" name="Google Shape;71;p1">
                <a:extLst>
                  <a:ext uri="{FF2B5EF4-FFF2-40B4-BE49-F238E27FC236}">
                    <a16:creationId xmlns:a16="http://schemas.microsoft.com/office/drawing/2014/main" id="{0B23ED6C-253E-3CDF-5C57-B92F698EDF8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>
                <a:extLst>
                  <a:ext uri="{FF2B5EF4-FFF2-40B4-BE49-F238E27FC236}">
                    <a16:creationId xmlns:a16="http://schemas.microsoft.com/office/drawing/2014/main" id="{B360A295-5DEE-E91D-34D8-89F075ADB00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>
                <a:extLst>
                  <a:ext uri="{FF2B5EF4-FFF2-40B4-BE49-F238E27FC236}">
                    <a16:creationId xmlns:a16="http://schemas.microsoft.com/office/drawing/2014/main" id="{73A7EEFA-6E01-E113-BEA3-C4BC61B4D49D}"/>
                  </a:ext>
                </a:extLst>
              </p:cNvPr>
              <p:cNvSpPr txBox="1"/>
              <p:nvPr/>
            </p:nvSpPr>
            <p:spPr>
              <a:xfrm>
                <a:off x="2842486" y="898103"/>
                <a:ext cx="769475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FD9B532A-9531-2968-A71C-1FF727E356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 Template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9111BF8F-C0BF-A249-8C01-0F5113EA30E1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59860277-F732-70A9-E1E7-E90B2BD05F4B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FAFE13AE-8B52-F25F-60FD-E1A40D2E82F8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B9A491AD-152E-E819-577D-9206D33EFB0B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F21C2C2A-C806-86AF-C15F-A6445D7E0D82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1E9167A4-8149-4A6E-A071-64D391D93422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E35B3880-F151-A8DD-FEA5-1F046B2C109E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A6DCBEF5-C2A9-A58D-2959-19B4197C5260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95302-7230-6257-95A4-59B3CAEA0085}"/>
              </a:ext>
            </a:extLst>
          </p:cNvPr>
          <p:cNvSpPr txBox="1"/>
          <p:nvPr/>
        </p:nvSpPr>
        <p:spPr>
          <a:xfrm>
            <a:off x="2172309" y="3594961"/>
            <a:ext cx="17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3B20A-F8A9-56DF-9D8C-3521D4A5B1BE}"/>
              </a:ext>
            </a:extLst>
          </p:cNvPr>
          <p:cNvSpPr txBox="1"/>
          <p:nvPr/>
        </p:nvSpPr>
        <p:spPr>
          <a:xfrm>
            <a:off x="566226" y="3806607"/>
            <a:ext cx="793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306,034,560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1A916-87EB-166E-F81E-5E194E6BB23B}"/>
              </a:ext>
            </a:extLst>
          </p:cNvPr>
          <p:cNvSpPr txBox="1"/>
          <p:nvPr/>
        </p:nvSpPr>
        <p:spPr>
          <a:xfrm>
            <a:off x="2974537" y="2725887"/>
            <a:ext cx="11318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374,400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5268B-F33C-5B9B-7442-2AA40796066F}"/>
              </a:ext>
            </a:extLst>
          </p:cNvPr>
          <p:cNvSpPr txBox="1"/>
          <p:nvPr/>
        </p:nvSpPr>
        <p:spPr>
          <a:xfrm>
            <a:off x="2936869" y="4851312"/>
            <a:ext cx="11625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816</a:t>
            </a:r>
          </a:p>
        </p:txBody>
      </p:sp>
      <p:grpSp>
        <p:nvGrpSpPr>
          <p:cNvPr id="18" name="Google Shape;93;p1">
            <a:extLst>
              <a:ext uri="{FF2B5EF4-FFF2-40B4-BE49-F238E27FC236}">
                <a16:creationId xmlns:a16="http://schemas.microsoft.com/office/drawing/2014/main" id="{2B27CCE6-3E63-2A41-C3DE-153189C8F6C7}"/>
              </a:ext>
            </a:extLst>
          </p:cNvPr>
          <p:cNvGrpSpPr/>
          <p:nvPr/>
        </p:nvGrpSpPr>
        <p:grpSpPr>
          <a:xfrm>
            <a:off x="4387240" y="4615592"/>
            <a:ext cx="2547935" cy="802919"/>
            <a:chOff x="181336" y="3496201"/>
            <a:chExt cx="2745459" cy="877958"/>
          </a:xfrm>
        </p:grpSpPr>
        <p:grpSp>
          <p:nvGrpSpPr>
            <p:cNvPr id="19" name="Google Shape;94;p1">
              <a:extLst>
                <a:ext uri="{FF2B5EF4-FFF2-40B4-BE49-F238E27FC236}">
                  <a16:creationId xmlns:a16="http://schemas.microsoft.com/office/drawing/2014/main" id="{57BD2052-EA4F-9944-01B3-E650DE5CA55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14" name="Google Shape;95;p1">
                <a:extLst>
                  <a:ext uri="{FF2B5EF4-FFF2-40B4-BE49-F238E27FC236}">
                    <a16:creationId xmlns:a16="http://schemas.microsoft.com/office/drawing/2014/main" id="{FA21D819-48EB-33D9-6CC3-0561D339E89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15" name="Google Shape;96;p1">
                <a:extLst>
                  <a:ext uri="{FF2B5EF4-FFF2-40B4-BE49-F238E27FC236}">
                    <a16:creationId xmlns:a16="http://schemas.microsoft.com/office/drawing/2014/main" id="{4A76B703-CAD5-5022-57E7-B1AEBF51874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9" name="Google Shape;97;p1">
              <a:extLst>
                <a:ext uri="{FF2B5EF4-FFF2-40B4-BE49-F238E27FC236}">
                  <a16:creationId xmlns:a16="http://schemas.microsoft.com/office/drawing/2014/main" id="{48000134-ACF2-939F-57ED-79898161F3E9}"/>
                </a:ext>
              </a:extLst>
            </p:cNvPr>
            <p:cNvGrpSpPr/>
            <p:nvPr/>
          </p:nvGrpSpPr>
          <p:grpSpPr>
            <a:xfrm>
              <a:off x="181336" y="3496201"/>
              <a:ext cx="1275292" cy="877958"/>
              <a:chOff x="4934192" y="1056229"/>
              <a:chExt cx="1131757" cy="838473"/>
            </a:xfrm>
          </p:grpSpPr>
          <p:sp>
            <p:nvSpPr>
              <p:cNvPr id="41" name="Google Shape;98;p1">
                <a:extLst>
                  <a:ext uri="{FF2B5EF4-FFF2-40B4-BE49-F238E27FC236}">
                    <a16:creationId xmlns:a16="http://schemas.microsoft.com/office/drawing/2014/main" id="{74AF28CF-07D5-84C2-D6F0-B0D95CCDA19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99;p1">
                <a:extLst>
                  <a:ext uri="{FF2B5EF4-FFF2-40B4-BE49-F238E27FC236}">
                    <a16:creationId xmlns:a16="http://schemas.microsoft.com/office/drawing/2014/main" id="{2FB0FA7C-AD11-0A8D-F860-74D134BA8D7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00;p1">
                <a:extLst>
                  <a:ext uri="{FF2B5EF4-FFF2-40B4-BE49-F238E27FC236}">
                    <a16:creationId xmlns:a16="http://schemas.microsoft.com/office/drawing/2014/main" id="{ADF69F37-4517-E38E-CA81-C2BB951FC1ED}"/>
                  </a:ext>
                </a:extLst>
              </p:cNvPr>
              <p:cNvSpPr txBox="1"/>
              <p:nvPr/>
            </p:nvSpPr>
            <p:spPr>
              <a:xfrm>
                <a:off x="4991405" y="1685788"/>
                <a:ext cx="819455" cy="208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Fuel Cost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600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($/Gal) </a:t>
                </a:r>
                <a:endParaRPr sz="600" dirty="0"/>
              </a:p>
            </p:txBody>
          </p:sp>
          <p:sp>
            <p:nvSpPr>
              <p:cNvPr id="113" name="Google Shape;101;p1">
                <a:extLst>
                  <a:ext uri="{FF2B5EF4-FFF2-40B4-BE49-F238E27FC236}">
                    <a16:creationId xmlns:a16="http://schemas.microsoft.com/office/drawing/2014/main" id="{4D980C7E-F848-B332-97D0-1D4280C41B7B}"/>
                  </a:ext>
                </a:extLst>
              </p:cNvPr>
              <p:cNvSpPr txBox="1"/>
              <p:nvPr/>
            </p:nvSpPr>
            <p:spPr>
              <a:xfrm>
                <a:off x="5189878" y="1180813"/>
                <a:ext cx="546819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Kwh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/</a:t>
                </a:r>
                <a:r>
                  <a:rPr lang="en-US" sz="714" b="1" dirty="0" err="1">
                    <a:solidFill>
                      <a:srgbClr val="FFFFFF"/>
                    </a:solidFill>
                  </a:rPr>
                  <a:t>UtilHr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)</a:t>
                </a:r>
                <a:endParaRPr dirty="0"/>
              </a:p>
            </p:txBody>
          </p:sp>
        </p:grpSp>
      </p:grpSp>
      <p:sp>
        <p:nvSpPr>
          <p:cNvPr id="121" name="Google Shape;100;p1">
            <a:extLst>
              <a:ext uri="{FF2B5EF4-FFF2-40B4-BE49-F238E27FC236}">
                <a16:creationId xmlns:a16="http://schemas.microsoft.com/office/drawing/2014/main" id="{1C55BC9F-394B-F46B-8DDC-78BA4242FB61}"/>
              </a:ext>
            </a:extLst>
          </p:cNvPr>
          <p:cNvSpPr txBox="1"/>
          <p:nvPr/>
        </p:nvSpPr>
        <p:spPr>
          <a:xfrm>
            <a:off x="4463193" y="4631977"/>
            <a:ext cx="946052" cy="10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Fuel Consumption</a:t>
            </a:r>
            <a:endParaRPr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4F24F7-9A6E-1DFA-7A82-408DB5BEF227}"/>
              </a:ext>
            </a:extLst>
          </p:cNvPr>
          <p:cNvSpPr txBox="1"/>
          <p:nvPr/>
        </p:nvSpPr>
        <p:spPr>
          <a:xfrm>
            <a:off x="4414129" y="5472795"/>
            <a:ext cx="115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F3A2F1-0CCF-670F-573C-ADEA504621F7}"/>
              </a:ext>
            </a:extLst>
          </p:cNvPr>
          <p:cNvSpPr txBox="1"/>
          <p:nvPr/>
        </p:nvSpPr>
        <p:spPr>
          <a:xfrm>
            <a:off x="4414129" y="4868841"/>
            <a:ext cx="1155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204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0DF6FAA-B827-F87D-2F57-9E37E02F2561}"/>
              </a:ext>
            </a:extLst>
          </p:cNvPr>
          <p:cNvSpPr txBox="1"/>
          <p:nvPr/>
        </p:nvSpPr>
        <p:spPr>
          <a:xfrm>
            <a:off x="4107605" y="4665137"/>
            <a:ext cx="1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6068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>
          <a:extLst>
            <a:ext uri="{FF2B5EF4-FFF2-40B4-BE49-F238E27FC236}">
              <a16:creationId xmlns:a16="http://schemas.microsoft.com/office/drawing/2014/main" id="{B3FD297E-10D0-ED56-161E-62668734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>
            <a:extLst>
              <a:ext uri="{FF2B5EF4-FFF2-40B4-BE49-F238E27FC236}">
                <a16:creationId xmlns:a16="http://schemas.microsoft.com/office/drawing/2014/main" id="{363DAC2F-F212-3C30-86C5-E47313296600}"/>
              </a:ext>
            </a:extLst>
          </p:cNvPr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A3DE73B1-DC26-651A-22FA-438336C3B933}"/>
                </a:ext>
              </a:extLst>
            </p:cNvPr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>
              <a:extLst>
                <a:ext uri="{FF2B5EF4-FFF2-40B4-BE49-F238E27FC236}">
                  <a16:creationId xmlns:a16="http://schemas.microsoft.com/office/drawing/2014/main" id="{D29706B8-744A-825F-F6B3-B59865FFE077}"/>
                </a:ext>
              </a:extLst>
            </p:cNvPr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5" name="Google Shape;25;p1">
            <a:extLst>
              <a:ext uri="{FF2B5EF4-FFF2-40B4-BE49-F238E27FC236}">
                <a16:creationId xmlns:a16="http://schemas.microsoft.com/office/drawing/2014/main" id="{C7DB589F-1667-B252-D696-C4C314A492FD}"/>
              </a:ext>
            </a:extLst>
          </p:cNvPr>
          <p:cNvCxnSpPr>
            <a:cxnSpLocks/>
            <a:stCxn id="43" idx="6"/>
            <a:endCxn id="89" idx="1"/>
          </p:cNvCxnSpPr>
          <p:nvPr/>
        </p:nvCxnSpPr>
        <p:spPr>
          <a:xfrm>
            <a:off x="4351460" y="2658283"/>
            <a:ext cx="24108" cy="39592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>
            <a:extLst>
              <a:ext uri="{FF2B5EF4-FFF2-40B4-BE49-F238E27FC236}">
                <a16:creationId xmlns:a16="http://schemas.microsoft.com/office/drawing/2014/main" id="{5D2CA072-35D8-D10D-F225-135827B67869}"/>
              </a:ext>
            </a:extLst>
          </p:cNvPr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>
            <a:extLst>
              <a:ext uri="{FF2B5EF4-FFF2-40B4-BE49-F238E27FC236}">
                <a16:creationId xmlns:a16="http://schemas.microsoft.com/office/drawing/2014/main" id="{B8C9097C-1F1B-5F6E-E9A2-0972FC361652}"/>
              </a:ext>
            </a:extLst>
          </p:cNvPr>
          <p:cNvGrpSpPr/>
          <p:nvPr/>
        </p:nvGrpSpPr>
        <p:grpSpPr>
          <a:xfrm>
            <a:off x="468923" y="3548500"/>
            <a:ext cx="2332692" cy="425774"/>
            <a:chOff x="181335" y="3496200"/>
            <a:chExt cx="2745460" cy="465566"/>
          </a:xfrm>
        </p:grpSpPr>
        <p:grpSp>
          <p:nvGrpSpPr>
            <p:cNvPr id="29" name="Google Shape;29;p1">
              <a:extLst>
                <a:ext uri="{FF2B5EF4-FFF2-40B4-BE49-F238E27FC236}">
                  <a16:creationId xmlns:a16="http://schemas.microsoft.com/office/drawing/2014/main" id="{76817418-792B-B36D-F1AF-AD59553B17D7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>
                <a:extLst>
                  <a:ext uri="{FF2B5EF4-FFF2-40B4-BE49-F238E27FC236}">
                    <a16:creationId xmlns:a16="http://schemas.microsoft.com/office/drawing/2014/main" id="{1A4C6277-765A-4196-A7BB-FC41092B10AA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>
                <a:extLst>
                  <a:ext uri="{FF2B5EF4-FFF2-40B4-BE49-F238E27FC236}">
                    <a16:creationId xmlns:a16="http://schemas.microsoft.com/office/drawing/2014/main" id="{08BD1710-BAF5-08C4-99FA-6432389CB9B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>
              <a:extLst>
                <a:ext uri="{FF2B5EF4-FFF2-40B4-BE49-F238E27FC236}">
                  <a16:creationId xmlns:a16="http://schemas.microsoft.com/office/drawing/2014/main" id="{07965A36-F751-88C6-B8F6-8DD1625CD1C0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>
                <a:extLst>
                  <a:ext uri="{FF2B5EF4-FFF2-40B4-BE49-F238E27FC236}">
                    <a16:creationId xmlns:a16="http://schemas.microsoft.com/office/drawing/2014/main" id="{4C51C1A9-76FE-E9EF-C6A0-B33F8C6785A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>
                <a:extLst>
                  <a:ext uri="{FF2B5EF4-FFF2-40B4-BE49-F238E27FC236}">
                    <a16:creationId xmlns:a16="http://schemas.microsoft.com/office/drawing/2014/main" id="{53315CBC-816F-FA01-9345-55157328CDD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>
                <a:extLst>
                  <a:ext uri="{FF2B5EF4-FFF2-40B4-BE49-F238E27FC236}">
                    <a16:creationId xmlns:a16="http://schemas.microsoft.com/office/drawing/2014/main" id="{BC17BC6E-B8C3-2A4F-E781-C2E329E0C904}"/>
                  </a:ext>
                </a:extLst>
              </p:cNvPr>
              <p:cNvSpPr txBox="1"/>
              <p:nvPr/>
            </p:nvSpPr>
            <p:spPr>
              <a:xfrm>
                <a:off x="5038275" y="1062513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Labour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Cost  ($)</a:t>
                </a:r>
                <a:endParaRPr dirty="0"/>
              </a:p>
            </p:txBody>
          </p:sp>
          <p:sp>
            <p:nvSpPr>
              <p:cNvPr id="36" name="Google Shape;36;p1">
                <a:extLst>
                  <a:ext uri="{FF2B5EF4-FFF2-40B4-BE49-F238E27FC236}">
                    <a16:creationId xmlns:a16="http://schemas.microsoft.com/office/drawing/2014/main" id="{AAA02DB8-36D5-C896-D22A-86F27AC5B863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>
            <a:extLst>
              <a:ext uri="{FF2B5EF4-FFF2-40B4-BE49-F238E27FC236}">
                <a16:creationId xmlns:a16="http://schemas.microsoft.com/office/drawing/2014/main" id="{E9065C83-A3EE-6F43-754E-D274BC89458A}"/>
              </a:ext>
            </a:extLst>
          </p:cNvPr>
          <p:cNvCxnSpPr>
            <a:stCxn id="33" idx="3"/>
          </p:cNvCxnSpPr>
          <p:nvPr/>
        </p:nvCxnSpPr>
        <p:spPr>
          <a:xfrm>
            <a:off x="1552480" y="3761387"/>
            <a:ext cx="13661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>
            <a:extLst>
              <a:ext uri="{FF2B5EF4-FFF2-40B4-BE49-F238E27FC236}">
                <a16:creationId xmlns:a16="http://schemas.microsoft.com/office/drawing/2014/main" id="{87616C09-1B89-9B0E-6E63-5D543C6A2B52}"/>
              </a:ext>
            </a:extLst>
          </p:cNvPr>
          <p:cNvCxnSpPr>
            <a:stCxn id="33" idx="3"/>
          </p:cNvCxnSpPr>
          <p:nvPr/>
        </p:nvCxnSpPr>
        <p:spPr>
          <a:xfrm flipV="1">
            <a:off x="1552480" y="2710487"/>
            <a:ext cx="1400640" cy="105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">
            <a:extLst>
              <a:ext uri="{FF2B5EF4-FFF2-40B4-BE49-F238E27FC236}">
                <a16:creationId xmlns:a16="http://schemas.microsoft.com/office/drawing/2014/main" id="{41236706-5480-ED42-4E4A-C3BD507FAB0A}"/>
              </a:ext>
            </a:extLst>
          </p:cNvPr>
          <p:cNvSpPr/>
          <p:nvPr/>
        </p:nvSpPr>
        <p:spPr>
          <a:xfrm>
            <a:off x="2180859" y="3690344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>
            <a:extLst>
              <a:ext uri="{FF2B5EF4-FFF2-40B4-BE49-F238E27FC236}">
                <a16:creationId xmlns:a16="http://schemas.microsoft.com/office/drawing/2014/main" id="{087AE9E6-F56D-B016-F5B4-55922B8FA4EB}"/>
              </a:ext>
            </a:extLst>
          </p:cNvPr>
          <p:cNvSpPr/>
          <p:nvPr/>
        </p:nvSpPr>
        <p:spPr>
          <a:xfrm>
            <a:off x="4195686" y="2580396"/>
            <a:ext cx="155774" cy="15577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1">
            <a:extLst>
              <a:ext uri="{FF2B5EF4-FFF2-40B4-BE49-F238E27FC236}">
                <a16:creationId xmlns:a16="http://schemas.microsoft.com/office/drawing/2014/main" id="{B770C881-D360-1ADE-0B62-740DB11F6CDB}"/>
              </a:ext>
            </a:extLst>
          </p:cNvPr>
          <p:cNvGrpSpPr/>
          <p:nvPr/>
        </p:nvGrpSpPr>
        <p:grpSpPr>
          <a:xfrm>
            <a:off x="2973493" y="2478065"/>
            <a:ext cx="2547934" cy="425774"/>
            <a:chOff x="181337" y="3496200"/>
            <a:chExt cx="2745458" cy="465566"/>
          </a:xfrm>
        </p:grpSpPr>
        <p:grpSp>
          <p:nvGrpSpPr>
            <p:cNvPr id="49" name="Google Shape;49;p1">
              <a:extLst>
                <a:ext uri="{FF2B5EF4-FFF2-40B4-BE49-F238E27FC236}">
                  <a16:creationId xmlns:a16="http://schemas.microsoft.com/office/drawing/2014/main" id="{F7369FE1-967E-0DE8-1E2B-A048761FAC69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>
                <a:extLst>
                  <a:ext uri="{FF2B5EF4-FFF2-40B4-BE49-F238E27FC236}">
                    <a16:creationId xmlns:a16="http://schemas.microsoft.com/office/drawing/2014/main" id="{37ACE7FE-646E-2C5A-B7C9-01F25868887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>
                <a:extLst>
                  <a:ext uri="{FF2B5EF4-FFF2-40B4-BE49-F238E27FC236}">
                    <a16:creationId xmlns:a16="http://schemas.microsoft.com/office/drawing/2014/main" id="{F3629519-D4D6-DAC6-2A82-A610A0E866A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>
              <a:extLst>
                <a:ext uri="{FF2B5EF4-FFF2-40B4-BE49-F238E27FC236}">
                  <a16:creationId xmlns:a16="http://schemas.microsoft.com/office/drawing/2014/main" id="{A2879AD2-D2A8-3940-F498-418F83429807}"/>
                </a:ext>
              </a:extLst>
            </p:cNvPr>
            <p:cNvGrpSpPr/>
            <p:nvPr/>
          </p:nvGrpSpPr>
          <p:grpSpPr>
            <a:xfrm>
              <a:off x="181337" y="3496200"/>
              <a:ext cx="1326617" cy="465566"/>
              <a:chOff x="4934192" y="1056229"/>
              <a:chExt cx="1177305" cy="444628"/>
            </a:xfrm>
          </p:grpSpPr>
          <p:sp>
            <p:nvSpPr>
              <p:cNvPr id="53" name="Google Shape;53;p1">
                <a:extLst>
                  <a:ext uri="{FF2B5EF4-FFF2-40B4-BE49-F238E27FC236}">
                    <a16:creationId xmlns:a16="http://schemas.microsoft.com/office/drawing/2014/main" id="{03229FBB-BD20-7198-4619-75FB67F3754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>
                <a:extLst>
                  <a:ext uri="{FF2B5EF4-FFF2-40B4-BE49-F238E27FC236}">
                    <a16:creationId xmlns:a16="http://schemas.microsoft.com/office/drawing/2014/main" id="{2C448902-D7E0-83B2-4297-4E6A53FEA50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>
                <a:extLst>
                  <a:ext uri="{FF2B5EF4-FFF2-40B4-BE49-F238E27FC236}">
                    <a16:creationId xmlns:a16="http://schemas.microsoft.com/office/drawing/2014/main" id="{0D7DFE5F-6F5A-A01C-17A6-A4F3DCF12048}"/>
                  </a:ext>
                </a:extLst>
              </p:cNvPr>
              <p:cNvSpPr txBox="1"/>
              <p:nvPr/>
            </p:nvSpPr>
            <p:spPr>
              <a:xfrm>
                <a:off x="4954831" y="1080554"/>
                <a:ext cx="89739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Total </a:t>
                </a:r>
                <a:r>
                  <a:rPr lang="en-US" sz="714" b="1" dirty="0">
                    <a:solidFill>
                      <a:srgbClr val="FFFFFF"/>
                    </a:solidFill>
                  </a:rPr>
                  <a:t>hours of work a year per person</a:t>
                </a:r>
                <a:endParaRPr dirty="0"/>
              </a:p>
            </p:txBody>
          </p:sp>
          <p:sp>
            <p:nvSpPr>
              <p:cNvPr id="56" name="Google Shape;56;p1">
                <a:extLst>
                  <a:ext uri="{FF2B5EF4-FFF2-40B4-BE49-F238E27FC236}">
                    <a16:creationId xmlns:a16="http://schemas.microsoft.com/office/drawing/2014/main" id="{02EF5DE0-BDAA-1A64-46D7-0898B239BEE0}"/>
                  </a:ext>
                </a:extLst>
              </p:cNvPr>
              <p:cNvSpPr txBox="1"/>
              <p:nvPr/>
            </p:nvSpPr>
            <p:spPr>
              <a:xfrm>
                <a:off x="5781599" y="1204534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Hrs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57" name="Google Shape;57;p1">
            <a:extLst>
              <a:ext uri="{FF2B5EF4-FFF2-40B4-BE49-F238E27FC236}">
                <a16:creationId xmlns:a16="http://schemas.microsoft.com/office/drawing/2014/main" id="{4BF68F20-2693-D68F-53B4-C1B8AD920A7B}"/>
              </a:ext>
            </a:extLst>
          </p:cNvPr>
          <p:cNvGrpSpPr/>
          <p:nvPr/>
        </p:nvGrpSpPr>
        <p:grpSpPr>
          <a:xfrm>
            <a:off x="2926595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>
              <a:extLst>
                <a:ext uri="{FF2B5EF4-FFF2-40B4-BE49-F238E27FC236}">
                  <a16:creationId xmlns:a16="http://schemas.microsoft.com/office/drawing/2014/main" id="{DBF5EA87-9FC5-8449-F1A3-AB946B8BFD49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>
                <a:extLst>
                  <a:ext uri="{FF2B5EF4-FFF2-40B4-BE49-F238E27FC236}">
                    <a16:creationId xmlns:a16="http://schemas.microsoft.com/office/drawing/2014/main" id="{0F8C2DA4-1D5B-1037-B29B-2A1E707B318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>
                <a:extLst>
                  <a:ext uri="{FF2B5EF4-FFF2-40B4-BE49-F238E27FC236}">
                    <a16:creationId xmlns:a16="http://schemas.microsoft.com/office/drawing/2014/main" id="{6D83170C-39E1-5A70-29C0-7C74D3BFD29A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>
              <a:extLst>
                <a:ext uri="{FF2B5EF4-FFF2-40B4-BE49-F238E27FC236}">
                  <a16:creationId xmlns:a16="http://schemas.microsoft.com/office/drawing/2014/main" id="{AC349EF6-0BFA-6C0D-E621-E77937D569BF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>
                <a:extLst>
                  <a:ext uri="{FF2B5EF4-FFF2-40B4-BE49-F238E27FC236}">
                    <a16:creationId xmlns:a16="http://schemas.microsoft.com/office/drawing/2014/main" id="{63B2DCBD-346C-EE51-D858-9DE50FD8D4E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>
                <a:extLst>
                  <a:ext uri="{FF2B5EF4-FFF2-40B4-BE49-F238E27FC236}">
                    <a16:creationId xmlns:a16="http://schemas.microsoft.com/office/drawing/2014/main" id="{A2E5B630-0F2C-22D9-2645-C71CA948BB4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>
                <a:extLst>
                  <a:ext uri="{FF2B5EF4-FFF2-40B4-BE49-F238E27FC236}">
                    <a16:creationId xmlns:a16="http://schemas.microsoft.com/office/drawing/2014/main" id="{A931358A-8971-9C4E-7E1B-257175215A63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Average cost per Employees</a:t>
                </a:r>
                <a:endParaRPr dirty="0"/>
              </a:p>
            </p:txBody>
          </p:sp>
          <p:sp>
            <p:nvSpPr>
              <p:cNvPr id="65" name="Google Shape;65;p1">
                <a:extLst>
                  <a:ext uri="{FF2B5EF4-FFF2-40B4-BE49-F238E27FC236}">
                    <a16:creationId xmlns:a16="http://schemas.microsoft.com/office/drawing/2014/main" id="{93C04B6C-6838-EFD7-EEA1-0A3ACA1591D9}"/>
                  </a:ext>
                </a:extLst>
              </p:cNvPr>
              <p:cNvSpPr txBox="1"/>
              <p:nvPr/>
            </p:nvSpPr>
            <p:spPr>
              <a:xfrm>
                <a:off x="5572437" y="1194330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($/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Hr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75" name="Google Shape;75;p1">
            <a:extLst>
              <a:ext uri="{FF2B5EF4-FFF2-40B4-BE49-F238E27FC236}">
                <a16:creationId xmlns:a16="http://schemas.microsoft.com/office/drawing/2014/main" id="{9631DE69-FF9B-E7B1-419C-D8857468F56F}"/>
              </a:ext>
            </a:extLst>
          </p:cNvPr>
          <p:cNvGrpSpPr/>
          <p:nvPr/>
        </p:nvGrpSpPr>
        <p:grpSpPr>
          <a:xfrm>
            <a:off x="4349652" y="1907049"/>
            <a:ext cx="2547936" cy="425774"/>
            <a:chOff x="181335" y="3496200"/>
            <a:chExt cx="2745460" cy="465566"/>
          </a:xfrm>
        </p:grpSpPr>
        <p:grpSp>
          <p:nvGrpSpPr>
            <p:cNvPr id="76" name="Google Shape;76;p1">
              <a:extLst>
                <a:ext uri="{FF2B5EF4-FFF2-40B4-BE49-F238E27FC236}">
                  <a16:creationId xmlns:a16="http://schemas.microsoft.com/office/drawing/2014/main" id="{68A0B4A3-D344-A402-75C7-A62BDB0DF17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>
                <a:extLst>
                  <a:ext uri="{FF2B5EF4-FFF2-40B4-BE49-F238E27FC236}">
                    <a16:creationId xmlns:a16="http://schemas.microsoft.com/office/drawing/2014/main" id="{C4536F67-C0E8-30F1-BDD6-32D16CE08A4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>
                <a:extLst>
                  <a:ext uri="{FF2B5EF4-FFF2-40B4-BE49-F238E27FC236}">
                    <a16:creationId xmlns:a16="http://schemas.microsoft.com/office/drawing/2014/main" id="{2F6DF17F-B247-635D-4E95-4331FFFAD6A5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>
              <a:extLst>
                <a:ext uri="{FF2B5EF4-FFF2-40B4-BE49-F238E27FC236}">
                  <a16:creationId xmlns:a16="http://schemas.microsoft.com/office/drawing/2014/main" id="{A71C88CA-14A4-144E-828E-3763DE747AEE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0" name="Google Shape;80;p1">
                <a:extLst>
                  <a:ext uri="{FF2B5EF4-FFF2-40B4-BE49-F238E27FC236}">
                    <a16:creationId xmlns:a16="http://schemas.microsoft.com/office/drawing/2014/main" id="{03E71697-8620-187B-071B-C03CBBFCB31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>
                <a:extLst>
                  <a:ext uri="{FF2B5EF4-FFF2-40B4-BE49-F238E27FC236}">
                    <a16:creationId xmlns:a16="http://schemas.microsoft.com/office/drawing/2014/main" id="{40926C92-B24E-0EA4-5178-D386A5ECBBD4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>
                <a:extLst>
                  <a:ext uri="{FF2B5EF4-FFF2-40B4-BE49-F238E27FC236}">
                    <a16:creationId xmlns:a16="http://schemas.microsoft.com/office/drawing/2014/main" id="{7879FAEE-AACC-6588-682D-015F72A48FFC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769475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days worked a year</a:t>
                </a:r>
                <a:endParaRPr dirty="0"/>
              </a:p>
            </p:txBody>
          </p:sp>
          <p:sp>
            <p:nvSpPr>
              <p:cNvPr id="83" name="Google Shape;83;p1">
                <a:extLst>
                  <a:ext uri="{FF2B5EF4-FFF2-40B4-BE49-F238E27FC236}">
                    <a16:creationId xmlns:a16="http://schemas.microsoft.com/office/drawing/2014/main" id="{07D5D374-685D-A3EB-BC3D-0AFF0CD715C9}"/>
                  </a:ext>
                </a:extLst>
              </p:cNvPr>
              <p:cNvSpPr txBox="1"/>
              <p:nvPr/>
            </p:nvSpPr>
            <p:spPr>
              <a:xfrm>
                <a:off x="5679957" y="1191656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(#)</a:t>
                </a:r>
                <a:endParaRPr dirty="0"/>
              </a:p>
            </p:txBody>
          </p:sp>
        </p:grpSp>
      </p:grpSp>
      <p:grpSp>
        <p:nvGrpSpPr>
          <p:cNvPr id="84" name="Google Shape;84;p1">
            <a:extLst>
              <a:ext uri="{FF2B5EF4-FFF2-40B4-BE49-F238E27FC236}">
                <a16:creationId xmlns:a16="http://schemas.microsoft.com/office/drawing/2014/main" id="{4F0AB60E-1807-3DA1-F67C-A955C977DE1E}"/>
              </a:ext>
            </a:extLst>
          </p:cNvPr>
          <p:cNvGrpSpPr/>
          <p:nvPr/>
        </p:nvGrpSpPr>
        <p:grpSpPr>
          <a:xfrm>
            <a:off x="4375568" y="2841320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>
              <a:extLst>
                <a:ext uri="{FF2B5EF4-FFF2-40B4-BE49-F238E27FC236}">
                  <a16:creationId xmlns:a16="http://schemas.microsoft.com/office/drawing/2014/main" id="{55602CBA-F8AA-5B62-BB8A-AB092C0A1DAC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>
                <a:extLst>
                  <a:ext uri="{FF2B5EF4-FFF2-40B4-BE49-F238E27FC236}">
                    <a16:creationId xmlns:a16="http://schemas.microsoft.com/office/drawing/2014/main" id="{74A918C5-66FC-D62C-17A7-554C9E21E28E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>
                <a:extLst>
                  <a:ext uri="{FF2B5EF4-FFF2-40B4-BE49-F238E27FC236}">
                    <a16:creationId xmlns:a16="http://schemas.microsoft.com/office/drawing/2014/main" id="{0AA6ACD8-9DAA-E722-E43B-BCAA85B4B92C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>
              <a:extLst>
                <a:ext uri="{FF2B5EF4-FFF2-40B4-BE49-F238E27FC236}">
                  <a16:creationId xmlns:a16="http://schemas.microsoft.com/office/drawing/2014/main" id="{C5BC7D1B-C634-3211-6D7A-075B72D32A4D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>
                <a:extLst>
                  <a:ext uri="{FF2B5EF4-FFF2-40B4-BE49-F238E27FC236}">
                    <a16:creationId xmlns:a16="http://schemas.microsoft.com/office/drawing/2014/main" id="{F3B82BD2-007C-A828-0FBD-9CE03612441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0A8ABAF8-E145-9148-8FE2-D2475D99699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0C41F414-84EB-0ACA-9080-D27B40B02456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973536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Average shift (</a:t>
                </a:r>
                <a:r>
                  <a:rPr lang="en-US" sz="714" b="1" i="0" u="none" strike="noStrike" cap="none" dirty="0" err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Hrs</a:t>
                </a: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</p:txBody>
          </p:sp>
        </p:grpSp>
      </p:grpSp>
      <p:grpSp>
        <p:nvGrpSpPr>
          <p:cNvPr id="93" name="Google Shape;93;p1">
            <a:extLst>
              <a:ext uri="{FF2B5EF4-FFF2-40B4-BE49-F238E27FC236}">
                <a16:creationId xmlns:a16="http://schemas.microsoft.com/office/drawing/2014/main" id="{89859BC5-5944-7745-8632-096711BC499F}"/>
              </a:ext>
            </a:extLst>
          </p:cNvPr>
          <p:cNvGrpSpPr/>
          <p:nvPr/>
        </p:nvGrpSpPr>
        <p:grpSpPr>
          <a:xfrm>
            <a:off x="2924443" y="3571356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>
              <a:extLst>
                <a:ext uri="{FF2B5EF4-FFF2-40B4-BE49-F238E27FC236}">
                  <a16:creationId xmlns:a16="http://schemas.microsoft.com/office/drawing/2014/main" id="{7D2464D8-CCE1-19A2-D8EB-118FD8693EE2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>
                <a:extLst>
                  <a:ext uri="{FF2B5EF4-FFF2-40B4-BE49-F238E27FC236}">
                    <a16:creationId xmlns:a16="http://schemas.microsoft.com/office/drawing/2014/main" id="{8A2B2377-D5B3-D959-03CB-C03CA9B80C0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>
                <a:extLst>
                  <a:ext uri="{FF2B5EF4-FFF2-40B4-BE49-F238E27FC236}">
                    <a16:creationId xmlns:a16="http://schemas.microsoft.com/office/drawing/2014/main" id="{2D7DCFBC-4B12-E01A-8099-E33B7AD5ACC7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>
              <a:extLst>
                <a:ext uri="{FF2B5EF4-FFF2-40B4-BE49-F238E27FC236}">
                  <a16:creationId xmlns:a16="http://schemas.microsoft.com/office/drawing/2014/main" id="{63451C24-534E-C05F-F5BC-5FC8A9519469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>
                <a:extLst>
                  <a:ext uri="{FF2B5EF4-FFF2-40B4-BE49-F238E27FC236}">
                    <a16:creationId xmlns:a16="http://schemas.microsoft.com/office/drawing/2014/main" id="{06AC8827-FD87-15D8-4207-5B74B70954B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>
                <a:extLst>
                  <a:ext uri="{FF2B5EF4-FFF2-40B4-BE49-F238E27FC236}">
                    <a16:creationId xmlns:a16="http://schemas.microsoft.com/office/drawing/2014/main" id="{30CFAF7E-731F-D572-34ED-F0573AA834C9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>
                <a:extLst>
                  <a:ext uri="{FF2B5EF4-FFF2-40B4-BE49-F238E27FC236}">
                    <a16:creationId xmlns:a16="http://schemas.microsoft.com/office/drawing/2014/main" id="{FE45B003-0F78-339D-13A4-723E001910A9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875750" cy="344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Number of Employees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 Ore-crushers</a:t>
                </a:r>
                <a:endParaRPr dirty="0"/>
              </a:p>
            </p:txBody>
          </p:sp>
          <p:sp>
            <p:nvSpPr>
              <p:cNvPr id="101" name="Google Shape;101;p1">
                <a:extLst>
                  <a:ext uri="{FF2B5EF4-FFF2-40B4-BE49-F238E27FC236}">
                    <a16:creationId xmlns:a16="http://schemas.microsoft.com/office/drawing/2014/main" id="{0C5FF354-4731-6960-BA22-7AA5CEE09BBF}"/>
                  </a:ext>
                </a:extLst>
              </p:cNvPr>
              <p:cNvSpPr txBox="1"/>
              <p:nvPr/>
            </p:nvSpPr>
            <p:spPr>
              <a:xfrm>
                <a:off x="5719726" y="1199271"/>
                <a:ext cx="329898" cy="11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(#)</a:t>
                </a:r>
                <a:endParaRPr dirty="0"/>
              </a:p>
            </p:txBody>
          </p:sp>
        </p:grpSp>
      </p:grp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078CB8D4-8A7D-72F4-66BE-FA3F5A5D9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 err="1"/>
              <a:t>Monalco</a:t>
            </a:r>
            <a:r>
              <a:rPr lang="en-US" sz="1900" dirty="0"/>
              <a:t> Value Driver Tree</a:t>
            </a:r>
            <a:endParaRPr dirty="0"/>
          </a:p>
        </p:txBody>
      </p: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48302E02-8118-AEB8-E1B9-769D5A3ACAD9}"/>
              </a:ext>
            </a:extLst>
          </p:cNvPr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2B9EF231-3454-9520-C02B-ABA163398317}"/>
              </a:ext>
            </a:extLst>
          </p:cNvPr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58D60270-4B24-CAAA-DC10-A3A9673E5EC4}"/>
              </a:ext>
            </a:extLst>
          </p:cNvPr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5153291-7711-9EB2-BA52-EC49033E7100}"/>
              </a:ext>
            </a:extLst>
          </p:cNvPr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3BD50EED-5657-CCC4-576F-95D208EA5ECC}"/>
              </a:ext>
            </a:extLst>
          </p:cNvPr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EAE97D8C-00B0-F0D3-7258-D83477125B5C}"/>
              </a:ext>
            </a:extLst>
          </p:cNvPr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B927C1C3-CD14-DCF0-24C5-72AE1F3921FB}"/>
              </a:ext>
            </a:extLst>
          </p:cNvPr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55E585C3-93F1-6067-00D5-4406648CB4B8}"/>
              </a:ext>
            </a:extLst>
          </p:cNvPr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9E751-642C-3C93-A41D-EAE947B17526}"/>
              </a:ext>
            </a:extLst>
          </p:cNvPr>
          <p:cNvSpPr txBox="1"/>
          <p:nvPr/>
        </p:nvSpPr>
        <p:spPr>
          <a:xfrm>
            <a:off x="2187032" y="3600268"/>
            <a:ext cx="155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81C5A-9CF0-A286-1421-ADDC8EEE5352}"/>
              </a:ext>
            </a:extLst>
          </p:cNvPr>
          <p:cNvSpPr txBox="1"/>
          <p:nvPr/>
        </p:nvSpPr>
        <p:spPr>
          <a:xfrm>
            <a:off x="468923" y="3800745"/>
            <a:ext cx="10755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786,240,000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85752-279F-9729-5279-656B26D234EC}"/>
              </a:ext>
            </a:extLst>
          </p:cNvPr>
          <p:cNvSpPr txBox="1"/>
          <p:nvPr/>
        </p:nvSpPr>
        <p:spPr>
          <a:xfrm>
            <a:off x="2995076" y="2725887"/>
            <a:ext cx="1137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2,080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3C93A-109C-6F69-0690-3D5E6C335615}"/>
              </a:ext>
            </a:extLst>
          </p:cNvPr>
          <p:cNvSpPr txBox="1"/>
          <p:nvPr/>
        </p:nvSpPr>
        <p:spPr>
          <a:xfrm>
            <a:off x="3026807" y="4866472"/>
            <a:ext cx="1004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210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60182-ADF2-FC3E-87A8-07CC06B0E059}"/>
              </a:ext>
            </a:extLst>
          </p:cNvPr>
          <p:cNvSpPr txBox="1"/>
          <p:nvPr/>
        </p:nvSpPr>
        <p:spPr>
          <a:xfrm>
            <a:off x="4349653" y="2166304"/>
            <a:ext cx="11717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260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5B319-8D00-1695-6D7C-9950BE4A1EEF}"/>
              </a:ext>
            </a:extLst>
          </p:cNvPr>
          <p:cNvSpPr txBox="1"/>
          <p:nvPr/>
        </p:nvSpPr>
        <p:spPr>
          <a:xfrm>
            <a:off x="4397152" y="3071513"/>
            <a:ext cx="1136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F277A-9A81-97B6-3600-FAA25E114F94}"/>
              </a:ext>
            </a:extLst>
          </p:cNvPr>
          <p:cNvSpPr txBox="1"/>
          <p:nvPr/>
        </p:nvSpPr>
        <p:spPr>
          <a:xfrm>
            <a:off x="2995076" y="3806531"/>
            <a:ext cx="1035734" cy="20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1,800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C1B8EBE-C314-BAA1-BE7F-2EA8B7D9C4C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331697" y="3784243"/>
            <a:ext cx="592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B9339F2-D733-ADA9-BD53-D36A98EF66E9}"/>
              </a:ext>
            </a:extLst>
          </p:cNvPr>
          <p:cNvSpPr txBox="1"/>
          <p:nvPr/>
        </p:nvSpPr>
        <p:spPr>
          <a:xfrm flipH="1">
            <a:off x="4183348" y="2492311"/>
            <a:ext cx="18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065572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995</Words>
  <Application>Microsoft Office PowerPoint</Application>
  <PresentationFormat>On-screen Show (4:3)</PresentationFormat>
  <Paragraphs>318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Quattrocento Sans</vt:lpstr>
      <vt:lpstr>Synergy_CF_YNR002</vt:lpstr>
      <vt:lpstr>Monalco Value Driver Tree</vt:lpstr>
      <vt:lpstr>Monalco Value Driver Tree</vt:lpstr>
      <vt:lpstr>Monalco Value Driver Tree</vt:lpstr>
      <vt:lpstr>Monalco Value Driver Tree</vt:lpstr>
      <vt:lpstr>Monalco Value Driver Tree</vt:lpstr>
      <vt:lpstr>Monalco Value Driver Tree Template</vt:lpstr>
      <vt:lpstr>Monalco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lastModifiedBy>Wissmon GERMAIN</cp:lastModifiedBy>
  <cp:revision>1</cp:revision>
  <dcterms:created xsi:type="dcterms:W3CDTF">2019-05-15T15:57:18Z</dcterms:created>
  <dcterms:modified xsi:type="dcterms:W3CDTF">2024-12-05T17:36:07Z</dcterms:modified>
</cp:coreProperties>
</file>