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on GERMAIN" userId="86eef6e520eb5a10" providerId="LiveId" clId="{822C2486-CBE0-43C0-9316-37690731ADA7}"/>
    <pc:docChg chg="undo redo custSel modSld">
      <pc:chgData name="Wissmon GERMAIN" userId="86eef6e520eb5a10" providerId="LiveId" clId="{822C2486-CBE0-43C0-9316-37690731ADA7}" dt="2024-11-30T11:26:35.721" v="1491" actId="20577"/>
      <pc:docMkLst>
        <pc:docMk/>
      </pc:docMkLst>
      <pc:sldChg chg="delSp modSp mod">
        <pc:chgData name="Wissmon GERMAIN" userId="86eef6e520eb5a10" providerId="LiveId" clId="{822C2486-CBE0-43C0-9316-37690731ADA7}" dt="2024-11-30T11:26:12.567" v="1470" actId="20577"/>
        <pc:sldMkLst>
          <pc:docMk/>
          <pc:sldMk cId="869958391" sldId="257"/>
        </pc:sldMkLst>
        <pc:spChg chg="mod">
          <ac:chgData name="Wissmon GERMAIN" userId="86eef6e520eb5a10" providerId="LiveId" clId="{822C2486-CBE0-43C0-9316-37690731ADA7}" dt="2024-11-30T10:16:36.122" v="135" actId="20577"/>
          <ac:spMkLst>
            <pc:docMk/>
            <pc:sldMk cId="869958391" sldId="257"/>
            <ac:spMk id="62" creationId="{30107B8C-16B4-BFFF-68DB-5F4E6AAA22A8}"/>
          </ac:spMkLst>
        </pc:spChg>
        <pc:spChg chg="mod">
          <ac:chgData name="Wissmon GERMAIN" userId="86eef6e520eb5a10" providerId="LiveId" clId="{822C2486-CBE0-43C0-9316-37690731ADA7}" dt="2024-11-30T10:14:54.130" v="26" actId="20577"/>
          <ac:spMkLst>
            <pc:docMk/>
            <pc:sldMk cId="869958391" sldId="257"/>
            <ac:spMk id="64" creationId="{F8488DDB-4C91-71CE-5596-212C292EC44A}"/>
          </ac:spMkLst>
        </pc:spChg>
        <pc:spChg chg="mod">
          <ac:chgData name="Wissmon GERMAIN" userId="86eef6e520eb5a10" providerId="LiveId" clId="{822C2486-CBE0-43C0-9316-37690731ADA7}" dt="2024-11-30T11:26:12.567" v="1470" actId="20577"/>
          <ac:spMkLst>
            <pc:docMk/>
            <pc:sldMk cId="869958391" sldId="257"/>
            <ac:spMk id="65" creationId="{DA37222F-F5B7-BA5F-4CE3-5BB55A272739}"/>
          </ac:spMkLst>
        </pc:spChg>
        <pc:spChg chg="mod">
          <ac:chgData name="Wissmon GERMAIN" userId="86eef6e520eb5a10" providerId="LiveId" clId="{822C2486-CBE0-43C0-9316-37690731ADA7}" dt="2024-11-30T10:16:07.407" v="114" actId="20577"/>
          <ac:spMkLst>
            <pc:docMk/>
            <pc:sldMk cId="869958391" sldId="257"/>
            <ac:spMk id="74" creationId="{B1C69A28-601F-C68D-53F3-FDEF4BB1C040}"/>
          </ac:spMkLst>
        </pc:spChg>
        <pc:spChg chg="mod">
          <ac:chgData name="Wissmon GERMAIN" userId="86eef6e520eb5a10" providerId="LiveId" clId="{822C2486-CBE0-43C0-9316-37690731ADA7}" dt="2024-11-30T10:15:23.066" v="75" actId="20577"/>
          <ac:spMkLst>
            <pc:docMk/>
            <pc:sldMk cId="869958391" sldId="257"/>
            <ac:spMk id="81" creationId="{E790463F-EA1D-9E87-3663-3477E0CD7A00}"/>
          </ac:spMkLst>
        </pc:spChg>
        <pc:cxnChg chg="del mod">
          <ac:chgData name="Wissmon GERMAIN" userId="86eef6e520eb5a10" providerId="LiveId" clId="{822C2486-CBE0-43C0-9316-37690731ADA7}" dt="2024-11-30T11:25:47.288" v="1467" actId="478"/>
          <ac:cxnSpMkLst>
            <pc:docMk/>
            <pc:sldMk cId="869958391" sldId="257"/>
            <ac:cxnSpMk id="85" creationId="{D5F23821-C363-7DFC-7B86-8BA62AFBFB31}"/>
          </ac:cxnSpMkLst>
        </pc:cxnChg>
      </pc:sldChg>
      <pc:sldChg chg="modSp mod">
        <pc:chgData name="Wissmon GERMAIN" userId="86eef6e520eb5a10" providerId="LiveId" clId="{822C2486-CBE0-43C0-9316-37690731ADA7}" dt="2024-11-30T10:46:38.902" v="809" actId="20577"/>
        <pc:sldMkLst>
          <pc:docMk/>
          <pc:sldMk cId="2901494784" sldId="258"/>
        </pc:sldMkLst>
        <pc:spChg chg="mod">
          <ac:chgData name="Wissmon GERMAIN" userId="86eef6e520eb5a10" providerId="LiveId" clId="{822C2486-CBE0-43C0-9316-37690731ADA7}" dt="2024-11-30T10:27:05.947" v="538" actId="6549"/>
          <ac:spMkLst>
            <pc:docMk/>
            <pc:sldMk cId="2901494784" sldId="258"/>
            <ac:spMk id="38" creationId="{AA1AE4DB-A37F-68EF-C7E9-34245454B954}"/>
          </ac:spMkLst>
        </pc:spChg>
        <pc:spChg chg="mod">
          <ac:chgData name="Wissmon GERMAIN" userId="86eef6e520eb5a10" providerId="LiveId" clId="{822C2486-CBE0-43C0-9316-37690731ADA7}" dt="2024-11-30T10:29:11.027" v="619" actId="20577"/>
          <ac:spMkLst>
            <pc:docMk/>
            <pc:sldMk cId="2901494784" sldId="258"/>
            <ac:spMk id="39" creationId="{4969679E-2438-8747-A320-178A25448375}"/>
          </ac:spMkLst>
        </pc:spChg>
        <pc:spChg chg="mod">
          <ac:chgData name="Wissmon GERMAIN" userId="86eef6e520eb5a10" providerId="LiveId" clId="{822C2486-CBE0-43C0-9316-37690731ADA7}" dt="2024-11-30T10:43:49.594" v="765" actId="14100"/>
          <ac:spMkLst>
            <pc:docMk/>
            <pc:sldMk cId="2901494784" sldId="258"/>
            <ac:spMk id="45" creationId="{9023132B-0168-9FC6-15AD-E5230C8C7CE8}"/>
          </ac:spMkLst>
        </pc:spChg>
        <pc:spChg chg="mod">
          <ac:chgData name="Wissmon GERMAIN" userId="86eef6e520eb5a10" providerId="LiveId" clId="{822C2486-CBE0-43C0-9316-37690731ADA7}" dt="2024-11-30T10:46:38.902" v="809" actId="20577"/>
          <ac:spMkLst>
            <pc:docMk/>
            <pc:sldMk cId="2901494784" sldId="258"/>
            <ac:spMk id="62" creationId="{D039D190-33E4-9DC6-F16E-F08368607D09}"/>
          </ac:spMkLst>
        </pc:spChg>
        <pc:spChg chg="mod">
          <ac:chgData name="Wissmon GERMAIN" userId="86eef6e520eb5a10" providerId="LiveId" clId="{822C2486-CBE0-43C0-9316-37690731ADA7}" dt="2024-11-30T10:20:47.365" v="227" actId="20577"/>
          <ac:spMkLst>
            <pc:docMk/>
            <pc:sldMk cId="2901494784" sldId="258"/>
            <ac:spMk id="64" creationId="{ADF38EE3-76EF-6A89-ECE8-9D00D4C75D52}"/>
          </ac:spMkLst>
        </pc:spChg>
        <pc:spChg chg="mod">
          <ac:chgData name="Wissmon GERMAIN" userId="86eef6e520eb5a10" providerId="LiveId" clId="{822C2486-CBE0-43C0-9316-37690731ADA7}" dt="2024-11-30T10:20:02.782" v="163" actId="20577"/>
          <ac:spMkLst>
            <pc:docMk/>
            <pc:sldMk cId="2901494784" sldId="258"/>
            <ac:spMk id="65" creationId="{6900F700-4AA5-5470-49D9-FE69E9FC4F35}"/>
          </ac:spMkLst>
        </pc:spChg>
        <pc:spChg chg="mod">
          <ac:chgData name="Wissmon GERMAIN" userId="86eef6e520eb5a10" providerId="LiveId" clId="{822C2486-CBE0-43C0-9316-37690731ADA7}" dt="2024-11-30T10:25:36.181" v="522" actId="1035"/>
          <ac:spMkLst>
            <pc:docMk/>
            <pc:sldMk cId="2901494784" sldId="258"/>
            <ac:spMk id="67" creationId="{1069C8A9-7B9D-51B8-3D6E-6F8FF506306C}"/>
          </ac:spMkLst>
        </pc:spChg>
        <pc:spChg chg="mod">
          <ac:chgData name="Wissmon GERMAIN" userId="86eef6e520eb5a10" providerId="LiveId" clId="{822C2486-CBE0-43C0-9316-37690731ADA7}" dt="2024-11-30T10:42:37.359" v="732" actId="20577"/>
          <ac:spMkLst>
            <pc:docMk/>
            <pc:sldMk cId="2901494784" sldId="258"/>
            <ac:spMk id="74" creationId="{ED0049AE-96EE-0464-01A2-D863F97BCD2B}"/>
          </ac:spMkLst>
        </pc:spChg>
        <pc:spChg chg="mod">
          <ac:chgData name="Wissmon GERMAIN" userId="86eef6e520eb5a10" providerId="LiveId" clId="{822C2486-CBE0-43C0-9316-37690731ADA7}" dt="2024-11-30T10:44:12.337" v="769" actId="404"/>
          <ac:spMkLst>
            <pc:docMk/>
            <pc:sldMk cId="2901494784" sldId="258"/>
            <ac:spMk id="75" creationId="{92C74FE5-E6B8-5888-DBB0-59001943D892}"/>
          </ac:spMkLst>
        </pc:spChg>
        <pc:spChg chg="mod">
          <ac:chgData name="Wissmon GERMAIN" userId="86eef6e520eb5a10" providerId="LiveId" clId="{822C2486-CBE0-43C0-9316-37690731ADA7}" dt="2024-11-30T10:45:54.688" v="792" actId="20577"/>
          <ac:spMkLst>
            <pc:docMk/>
            <pc:sldMk cId="2901494784" sldId="258"/>
            <ac:spMk id="76" creationId="{49116FA2-B303-2BD5-78A4-8F30D0D06EA5}"/>
          </ac:spMkLst>
        </pc:spChg>
        <pc:spChg chg="mod">
          <ac:chgData name="Wissmon GERMAIN" userId="86eef6e520eb5a10" providerId="LiveId" clId="{822C2486-CBE0-43C0-9316-37690731ADA7}" dt="2024-11-30T10:24:25.908" v="443" actId="20577"/>
          <ac:spMkLst>
            <pc:docMk/>
            <pc:sldMk cId="2901494784" sldId="258"/>
            <ac:spMk id="81" creationId="{C8DE91AA-F85C-2633-C1BC-E0031C22C9B1}"/>
          </ac:spMkLst>
        </pc:spChg>
        <pc:spChg chg="mod">
          <ac:chgData name="Wissmon GERMAIN" userId="86eef6e520eb5a10" providerId="LiveId" clId="{822C2486-CBE0-43C0-9316-37690731ADA7}" dt="2024-11-30T10:23:48.585" v="408" actId="20577"/>
          <ac:spMkLst>
            <pc:docMk/>
            <pc:sldMk cId="2901494784" sldId="258"/>
            <ac:spMk id="91" creationId="{CFD88EFA-4C66-B93F-75F7-426A08173DC1}"/>
          </ac:spMkLst>
        </pc:spChg>
        <pc:spChg chg="mod">
          <ac:chgData name="Wissmon GERMAIN" userId="86eef6e520eb5a10" providerId="LiveId" clId="{822C2486-CBE0-43C0-9316-37690731ADA7}" dt="2024-11-30T10:23:44.777" v="407" actId="20577"/>
          <ac:spMkLst>
            <pc:docMk/>
            <pc:sldMk cId="2901494784" sldId="258"/>
            <ac:spMk id="92" creationId="{B56674DE-A12A-EB62-C152-FAE1A93BF3BE}"/>
          </ac:spMkLst>
        </pc:spChg>
        <pc:spChg chg="mod">
          <ac:chgData name="Wissmon GERMAIN" userId="86eef6e520eb5a10" providerId="LiveId" clId="{822C2486-CBE0-43C0-9316-37690731ADA7}" dt="2024-11-30T10:25:27.025" v="521" actId="1035"/>
          <ac:spMkLst>
            <pc:docMk/>
            <pc:sldMk cId="2901494784" sldId="258"/>
            <ac:spMk id="93" creationId="{81760EA9-5E00-7D6D-BD80-4645E77C4E29}"/>
          </ac:spMkLst>
        </pc:spChg>
        <pc:cxnChg chg="mod">
          <ac:chgData name="Wissmon GERMAIN" userId="86eef6e520eb5a10" providerId="LiveId" clId="{822C2486-CBE0-43C0-9316-37690731ADA7}" dt="2024-11-30T10:26:53.109" v="537" actId="14100"/>
          <ac:cxnSpMkLst>
            <pc:docMk/>
            <pc:sldMk cId="2901494784" sldId="258"/>
            <ac:cxnSpMk id="48" creationId="{AD1BBDA5-9BC2-C294-3FBC-E44DE740225D}"/>
          </ac:cxnSpMkLst>
        </pc:cxnChg>
        <pc:cxnChg chg="mod">
          <ac:chgData name="Wissmon GERMAIN" userId="86eef6e520eb5a10" providerId="LiveId" clId="{822C2486-CBE0-43C0-9316-37690731ADA7}" dt="2024-11-30T10:20:07.393" v="165" actId="1076"/>
          <ac:cxnSpMkLst>
            <pc:docMk/>
            <pc:sldMk cId="2901494784" sldId="258"/>
            <ac:cxnSpMk id="63" creationId="{A0ACE1A3-A16E-F0B2-8F70-2BFD4132BD7E}"/>
          </ac:cxnSpMkLst>
        </pc:cxnChg>
        <pc:cxnChg chg="mod">
          <ac:chgData name="Wissmon GERMAIN" userId="86eef6e520eb5a10" providerId="LiveId" clId="{822C2486-CBE0-43C0-9316-37690731ADA7}" dt="2024-11-30T10:20:07.393" v="165" actId="1076"/>
          <ac:cxnSpMkLst>
            <pc:docMk/>
            <pc:sldMk cId="2901494784" sldId="258"/>
            <ac:cxnSpMk id="68" creationId="{51C61A53-E447-EE00-3122-FEA6C33F7D95}"/>
          </ac:cxnSpMkLst>
        </pc:cxnChg>
        <pc:cxnChg chg="mod">
          <ac:chgData name="Wissmon GERMAIN" userId="86eef6e520eb5a10" providerId="LiveId" clId="{822C2486-CBE0-43C0-9316-37690731ADA7}" dt="2024-11-30T10:26:27.708" v="533" actId="14100"/>
          <ac:cxnSpMkLst>
            <pc:docMk/>
            <pc:sldMk cId="2901494784" sldId="258"/>
            <ac:cxnSpMk id="79" creationId="{01699DE2-D972-462B-2098-7D25C17474AE}"/>
          </ac:cxnSpMkLst>
        </pc:cxnChg>
        <pc:cxnChg chg="mod">
          <ac:chgData name="Wissmon GERMAIN" userId="86eef6e520eb5a10" providerId="LiveId" clId="{822C2486-CBE0-43C0-9316-37690731ADA7}" dt="2024-11-30T10:20:07.393" v="165" actId="1076"/>
          <ac:cxnSpMkLst>
            <pc:docMk/>
            <pc:sldMk cId="2901494784" sldId="258"/>
            <ac:cxnSpMk id="94" creationId="{6C5DBC4A-49E8-268B-6FF5-895029AB127C}"/>
          </ac:cxnSpMkLst>
        </pc:cxnChg>
        <pc:cxnChg chg="mod">
          <ac:chgData name="Wissmon GERMAIN" userId="86eef6e520eb5a10" providerId="LiveId" clId="{822C2486-CBE0-43C0-9316-37690731ADA7}" dt="2024-11-30T10:25:27.025" v="521" actId="1035"/>
          <ac:cxnSpMkLst>
            <pc:docMk/>
            <pc:sldMk cId="2901494784" sldId="258"/>
            <ac:cxnSpMk id="95" creationId="{7FE14EB6-0633-48BF-A168-59F699B777B5}"/>
          </ac:cxnSpMkLst>
        </pc:cxnChg>
      </pc:sldChg>
      <pc:sldChg chg="delSp modSp mod">
        <pc:chgData name="Wissmon GERMAIN" userId="86eef6e520eb5a10" providerId="LiveId" clId="{822C2486-CBE0-43C0-9316-37690731ADA7}" dt="2024-11-30T11:04:02.121" v="1349" actId="20577"/>
        <pc:sldMkLst>
          <pc:docMk/>
          <pc:sldMk cId="1807513750" sldId="259"/>
        </pc:sldMkLst>
        <pc:spChg chg="mod">
          <ac:chgData name="Wissmon GERMAIN" userId="86eef6e520eb5a10" providerId="LiveId" clId="{822C2486-CBE0-43C0-9316-37690731ADA7}" dt="2024-11-30T11:01:25.868" v="1239" actId="1036"/>
          <ac:spMkLst>
            <pc:docMk/>
            <pc:sldMk cId="1807513750" sldId="259"/>
            <ac:spMk id="38" creationId="{DA9FAD2C-997A-B697-D12A-D95B0366EE4B}"/>
          </ac:spMkLst>
        </pc:spChg>
        <pc:spChg chg="mod">
          <ac:chgData name="Wissmon GERMAIN" userId="86eef6e520eb5a10" providerId="LiveId" clId="{822C2486-CBE0-43C0-9316-37690731ADA7}" dt="2024-11-30T11:00:07.850" v="1225" actId="1035"/>
          <ac:spMkLst>
            <pc:docMk/>
            <pc:sldMk cId="1807513750" sldId="259"/>
            <ac:spMk id="39" creationId="{E52E59EE-5D73-7495-D633-CD2A48D5C2FF}"/>
          </ac:spMkLst>
        </pc:spChg>
        <pc:spChg chg="mod">
          <ac:chgData name="Wissmon GERMAIN" userId="86eef6e520eb5a10" providerId="LiveId" clId="{822C2486-CBE0-43C0-9316-37690731ADA7}" dt="2024-11-30T10:47:00.531" v="828" actId="20577"/>
          <ac:spMkLst>
            <pc:docMk/>
            <pc:sldMk cId="1807513750" sldId="259"/>
            <ac:spMk id="62" creationId="{48512384-B176-A7AD-CB6D-12FB1DACA07A}"/>
          </ac:spMkLst>
        </pc:spChg>
        <pc:spChg chg="mod">
          <ac:chgData name="Wissmon GERMAIN" userId="86eef6e520eb5a10" providerId="LiveId" clId="{822C2486-CBE0-43C0-9316-37690731ADA7}" dt="2024-11-30T10:54:42.377" v="1122" actId="2711"/>
          <ac:spMkLst>
            <pc:docMk/>
            <pc:sldMk cId="1807513750" sldId="259"/>
            <ac:spMk id="64" creationId="{FC0EA91D-7DB0-A2D1-AA3D-FCE161E88854}"/>
          </ac:spMkLst>
        </pc:spChg>
        <pc:spChg chg="mod">
          <ac:chgData name="Wissmon GERMAIN" userId="86eef6e520eb5a10" providerId="LiveId" clId="{822C2486-CBE0-43C0-9316-37690731ADA7}" dt="2024-11-30T10:58:56.123" v="1211" actId="14100"/>
          <ac:spMkLst>
            <pc:docMk/>
            <pc:sldMk cId="1807513750" sldId="259"/>
            <ac:spMk id="65" creationId="{56B90598-3A57-EB90-8AFE-A7179BDF1F59}"/>
          </ac:spMkLst>
        </pc:spChg>
        <pc:spChg chg="mod">
          <ac:chgData name="Wissmon GERMAIN" userId="86eef6e520eb5a10" providerId="LiveId" clId="{822C2486-CBE0-43C0-9316-37690731ADA7}" dt="2024-11-30T10:59:52.029" v="1218" actId="1076"/>
          <ac:spMkLst>
            <pc:docMk/>
            <pc:sldMk cId="1807513750" sldId="259"/>
            <ac:spMk id="67" creationId="{6A4B8139-78A0-16A4-17ED-1C108E74DDA0}"/>
          </ac:spMkLst>
        </pc:spChg>
        <pc:spChg chg="mod">
          <ac:chgData name="Wissmon GERMAIN" userId="86eef6e520eb5a10" providerId="LiveId" clId="{822C2486-CBE0-43C0-9316-37690731ADA7}" dt="2024-11-30T10:58:08.948" v="1205" actId="20577"/>
          <ac:spMkLst>
            <pc:docMk/>
            <pc:sldMk cId="1807513750" sldId="259"/>
            <ac:spMk id="74" creationId="{C9E998B1-AA46-3B12-40ED-54AB6EB038B3}"/>
          </ac:spMkLst>
        </pc:spChg>
        <pc:spChg chg="mod">
          <ac:chgData name="Wissmon GERMAIN" userId="86eef6e520eb5a10" providerId="LiveId" clId="{822C2486-CBE0-43C0-9316-37690731ADA7}" dt="2024-11-30T11:02:24.409" v="1293" actId="20577"/>
          <ac:spMkLst>
            <pc:docMk/>
            <pc:sldMk cId="1807513750" sldId="259"/>
            <ac:spMk id="75" creationId="{D48BF19F-E8F0-F00C-B216-C4452FA516C7}"/>
          </ac:spMkLst>
        </pc:spChg>
        <pc:spChg chg="mod">
          <ac:chgData name="Wissmon GERMAIN" userId="86eef6e520eb5a10" providerId="LiveId" clId="{822C2486-CBE0-43C0-9316-37690731ADA7}" dt="2024-11-30T11:04:02.121" v="1349" actId="20577"/>
          <ac:spMkLst>
            <pc:docMk/>
            <pc:sldMk cId="1807513750" sldId="259"/>
            <ac:spMk id="76" creationId="{1A458AC2-944C-EAB0-6B4B-C0A9EF35F3CC}"/>
          </ac:spMkLst>
        </pc:spChg>
        <pc:spChg chg="mod">
          <ac:chgData name="Wissmon GERMAIN" userId="86eef6e520eb5a10" providerId="LiveId" clId="{822C2486-CBE0-43C0-9316-37690731ADA7}" dt="2024-11-30T10:54:54.206" v="1123" actId="2711"/>
          <ac:spMkLst>
            <pc:docMk/>
            <pc:sldMk cId="1807513750" sldId="259"/>
            <ac:spMk id="81" creationId="{E9ABF7FE-7E3A-97B9-9C9C-E4963AF644FF}"/>
          </ac:spMkLst>
        </pc:spChg>
        <pc:spChg chg="mod">
          <ac:chgData name="Wissmon GERMAIN" userId="86eef6e520eb5a10" providerId="LiveId" clId="{822C2486-CBE0-43C0-9316-37690731ADA7}" dt="2024-11-30T10:50:59.179" v="971" actId="20577"/>
          <ac:spMkLst>
            <pc:docMk/>
            <pc:sldMk cId="1807513750" sldId="259"/>
            <ac:spMk id="91" creationId="{2ADB5335-169E-4D5A-028F-87AA0B0B125E}"/>
          </ac:spMkLst>
        </pc:spChg>
        <pc:spChg chg="mod">
          <ac:chgData name="Wissmon GERMAIN" userId="86eef6e520eb5a10" providerId="LiveId" clId="{822C2486-CBE0-43C0-9316-37690731ADA7}" dt="2024-11-30T10:52:27.136" v="1049" actId="20577"/>
          <ac:spMkLst>
            <pc:docMk/>
            <pc:sldMk cId="1807513750" sldId="259"/>
            <ac:spMk id="92" creationId="{4722EF8D-3565-029E-F2E7-68FE08E161CC}"/>
          </ac:spMkLst>
        </pc:spChg>
        <pc:grpChg chg="mod">
          <ac:chgData name="Wissmon GERMAIN" userId="86eef6e520eb5a10" providerId="LiveId" clId="{822C2486-CBE0-43C0-9316-37690731ADA7}" dt="2024-11-30T11:01:00.411" v="1236" actId="1076"/>
          <ac:grpSpMkLst>
            <pc:docMk/>
            <pc:sldMk cId="1807513750" sldId="259"/>
            <ac:grpSpMk id="73" creationId="{912A8364-123D-1498-57C8-577E02F91330}"/>
          </ac:grpSpMkLst>
        </pc:grpChg>
        <pc:cxnChg chg="mod">
          <ac:chgData name="Wissmon GERMAIN" userId="86eef6e520eb5a10" providerId="LiveId" clId="{822C2486-CBE0-43C0-9316-37690731ADA7}" dt="2024-11-30T11:01:00.411" v="1236" actId="1076"/>
          <ac:cxnSpMkLst>
            <pc:docMk/>
            <pc:sldMk cId="1807513750" sldId="259"/>
            <ac:cxnSpMk id="13" creationId="{37AB45C5-F825-30A4-D3DD-72DDF46C3D3C}"/>
          </ac:cxnSpMkLst>
        </pc:cxnChg>
        <pc:cxnChg chg="mod">
          <ac:chgData name="Wissmon GERMAIN" userId="86eef6e520eb5a10" providerId="LiveId" clId="{822C2486-CBE0-43C0-9316-37690731ADA7}" dt="2024-11-30T11:00:39.387" v="1232" actId="14100"/>
          <ac:cxnSpMkLst>
            <pc:docMk/>
            <pc:sldMk cId="1807513750" sldId="259"/>
            <ac:cxnSpMk id="48" creationId="{00D4D268-ABEC-9D1A-5702-216E9AA2E268}"/>
          </ac:cxnSpMkLst>
        </pc:cxnChg>
        <pc:cxnChg chg="mod">
          <ac:chgData name="Wissmon GERMAIN" userId="86eef6e520eb5a10" providerId="LiveId" clId="{822C2486-CBE0-43C0-9316-37690731ADA7}" dt="2024-11-30T11:01:00.411" v="1236" actId="1076"/>
          <ac:cxnSpMkLst>
            <pc:docMk/>
            <pc:sldMk cId="1807513750" sldId="259"/>
            <ac:cxnSpMk id="63" creationId="{C287A15D-7862-FF93-C238-5439FD96CF78}"/>
          </ac:cxnSpMkLst>
        </pc:cxnChg>
        <pc:cxnChg chg="del">
          <ac:chgData name="Wissmon GERMAIN" userId="86eef6e520eb5a10" providerId="LiveId" clId="{822C2486-CBE0-43C0-9316-37690731ADA7}" dt="2024-11-30T10:57:04.024" v="1173" actId="478"/>
          <ac:cxnSpMkLst>
            <pc:docMk/>
            <pc:sldMk cId="1807513750" sldId="259"/>
            <ac:cxnSpMk id="69" creationId="{2699889A-6D45-AAEB-2C63-2E39DB229FC4}"/>
          </ac:cxnSpMkLst>
        </pc:cxnChg>
        <pc:cxnChg chg="mod">
          <ac:chgData name="Wissmon GERMAIN" userId="86eef6e520eb5a10" providerId="LiveId" clId="{822C2486-CBE0-43C0-9316-37690731ADA7}" dt="2024-11-30T11:01:38.134" v="1241" actId="14100"/>
          <ac:cxnSpMkLst>
            <pc:docMk/>
            <pc:sldMk cId="1807513750" sldId="259"/>
            <ac:cxnSpMk id="79" creationId="{F882F2D0-DAAB-E6B1-CBA3-AD5471AE4D12}"/>
          </ac:cxnSpMkLst>
        </pc:cxnChg>
        <pc:cxnChg chg="del">
          <ac:chgData name="Wissmon GERMAIN" userId="86eef6e520eb5a10" providerId="LiveId" clId="{822C2486-CBE0-43C0-9316-37690731ADA7}" dt="2024-11-30T10:59:55.068" v="1219" actId="478"/>
          <ac:cxnSpMkLst>
            <pc:docMk/>
            <pc:sldMk cId="1807513750" sldId="259"/>
            <ac:cxnSpMk id="85" creationId="{5DFF0A5A-CF7B-7B01-9F2D-E44FF2631764}"/>
          </ac:cxnSpMkLst>
        </pc:cxnChg>
        <pc:cxnChg chg="mod">
          <ac:chgData name="Wissmon GERMAIN" userId="86eef6e520eb5a10" providerId="LiveId" clId="{822C2486-CBE0-43C0-9316-37690731ADA7}" dt="2024-11-30T11:01:00.411" v="1236" actId="1076"/>
          <ac:cxnSpMkLst>
            <pc:docMk/>
            <pc:sldMk cId="1807513750" sldId="259"/>
            <ac:cxnSpMk id="90" creationId="{6B6EFA4E-2501-FA6E-4A3E-6CAA768A0EE2}"/>
          </ac:cxnSpMkLst>
        </pc:cxnChg>
        <pc:cxnChg chg="mod">
          <ac:chgData name="Wissmon GERMAIN" userId="86eef6e520eb5a10" providerId="LiveId" clId="{822C2486-CBE0-43C0-9316-37690731ADA7}" dt="2024-11-30T11:01:00.411" v="1236" actId="1076"/>
          <ac:cxnSpMkLst>
            <pc:docMk/>
            <pc:sldMk cId="1807513750" sldId="259"/>
            <ac:cxnSpMk id="94" creationId="{C60608A2-39CB-3C8C-A8CF-46A7A7B20871}"/>
          </ac:cxnSpMkLst>
        </pc:cxnChg>
        <pc:cxnChg chg="mod">
          <ac:chgData name="Wissmon GERMAIN" userId="86eef6e520eb5a10" providerId="LiveId" clId="{822C2486-CBE0-43C0-9316-37690731ADA7}" dt="2024-11-30T11:01:00.411" v="1236" actId="1076"/>
          <ac:cxnSpMkLst>
            <pc:docMk/>
            <pc:sldMk cId="1807513750" sldId="259"/>
            <ac:cxnSpMk id="110" creationId="{3668169B-A6BB-6D60-9251-FCD9286D351B}"/>
          </ac:cxnSpMkLst>
        </pc:cxnChg>
      </pc:sldChg>
      <pc:sldChg chg="delSp modSp mod">
        <pc:chgData name="Wissmon GERMAIN" userId="86eef6e520eb5a10" providerId="LiveId" clId="{822C2486-CBE0-43C0-9316-37690731ADA7}" dt="2024-11-30T11:26:35.721" v="1491" actId="20577"/>
        <pc:sldMkLst>
          <pc:docMk/>
          <pc:sldMk cId="153149890" sldId="261"/>
        </pc:sldMkLst>
        <pc:spChg chg="mod">
          <ac:chgData name="Wissmon GERMAIN" userId="86eef6e520eb5a10" providerId="LiveId" clId="{822C2486-CBE0-43C0-9316-37690731ADA7}" dt="2024-11-30T11:14:29.880" v="1403"/>
          <ac:spMkLst>
            <pc:docMk/>
            <pc:sldMk cId="153149890" sldId="261"/>
            <ac:spMk id="38" creationId="{D471BC71-EA41-70D5-5173-8F1F2DC1DBFE}"/>
          </ac:spMkLst>
        </pc:spChg>
        <pc:spChg chg="mod">
          <ac:chgData name="Wissmon GERMAIN" userId="86eef6e520eb5a10" providerId="LiveId" clId="{822C2486-CBE0-43C0-9316-37690731ADA7}" dt="2024-11-30T11:21:38.337" v="1406"/>
          <ac:spMkLst>
            <pc:docMk/>
            <pc:sldMk cId="153149890" sldId="261"/>
            <ac:spMk id="39" creationId="{045C15EE-5E1F-E106-886D-E6A50F45EEE6}"/>
          </ac:spMkLst>
        </pc:spChg>
        <pc:spChg chg="mod">
          <ac:chgData name="Wissmon GERMAIN" userId="86eef6e520eb5a10" providerId="LiveId" clId="{822C2486-CBE0-43C0-9316-37690731ADA7}" dt="2024-11-30T11:26:35.721" v="1491" actId="20577"/>
          <ac:spMkLst>
            <pc:docMk/>
            <pc:sldMk cId="153149890" sldId="261"/>
            <ac:spMk id="62" creationId="{A0335DB7-769F-217C-2E1A-0634EB6DFAFF}"/>
          </ac:spMkLst>
        </pc:spChg>
        <pc:spChg chg="mod">
          <ac:chgData name="Wissmon GERMAIN" userId="86eef6e520eb5a10" providerId="LiveId" clId="{822C2486-CBE0-43C0-9316-37690731ADA7}" dt="2024-11-30T11:07:38.237" v="1390"/>
          <ac:spMkLst>
            <pc:docMk/>
            <pc:sldMk cId="153149890" sldId="261"/>
            <ac:spMk id="64" creationId="{6A45171C-120A-6907-374F-8A8B0A2AB7DC}"/>
          </ac:spMkLst>
        </pc:spChg>
        <pc:spChg chg="mod">
          <ac:chgData name="Wissmon GERMAIN" userId="86eef6e520eb5a10" providerId="LiveId" clId="{822C2486-CBE0-43C0-9316-37690731ADA7}" dt="2024-11-30T11:05:29.087" v="1389" actId="20577"/>
          <ac:spMkLst>
            <pc:docMk/>
            <pc:sldMk cId="153149890" sldId="261"/>
            <ac:spMk id="65" creationId="{C23B1027-55B2-C4FA-422F-F1EA7A7238B9}"/>
          </ac:spMkLst>
        </pc:spChg>
        <pc:spChg chg="mod">
          <ac:chgData name="Wissmon GERMAIN" userId="86eef6e520eb5a10" providerId="LiveId" clId="{822C2486-CBE0-43C0-9316-37690731ADA7}" dt="2024-11-30T11:23:25.477" v="1459" actId="2711"/>
          <ac:spMkLst>
            <pc:docMk/>
            <pc:sldMk cId="153149890" sldId="261"/>
            <ac:spMk id="74" creationId="{F31697DF-64C4-8313-FF01-2A627987EFEA}"/>
          </ac:spMkLst>
        </pc:spChg>
        <pc:spChg chg="mod">
          <ac:chgData name="Wissmon GERMAIN" userId="86eef6e520eb5a10" providerId="LiveId" clId="{822C2486-CBE0-43C0-9316-37690731ADA7}" dt="2024-11-30T11:24:09.914" v="1465" actId="113"/>
          <ac:spMkLst>
            <pc:docMk/>
            <pc:sldMk cId="153149890" sldId="261"/>
            <ac:spMk id="75" creationId="{A608BA76-F0A3-581A-1D1C-B82F4ACF363F}"/>
          </ac:spMkLst>
        </pc:spChg>
        <pc:spChg chg="mod">
          <ac:chgData name="Wissmon GERMAIN" userId="86eef6e520eb5a10" providerId="LiveId" clId="{822C2486-CBE0-43C0-9316-37690731ADA7}" dt="2024-11-30T11:24:37.317" v="1466"/>
          <ac:spMkLst>
            <pc:docMk/>
            <pc:sldMk cId="153149890" sldId="261"/>
            <ac:spMk id="76" creationId="{39995EBE-B9D4-66F4-2C91-1D8227904155}"/>
          </ac:spMkLst>
        </pc:spChg>
        <pc:spChg chg="mod">
          <ac:chgData name="Wissmon GERMAIN" userId="86eef6e520eb5a10" providerId="LiveId" clId="{822C2486-CBE0-43C0-9316-37690731ADA7}" dt="2024-11-30T11:14:56.805" v="1405" actId="113"/>
          <ac:spMkLst>
            <pc:docMk/>
            <pc:sldMk cId="153149890" sldId="261"/>
            <ac:spMk id="81" creationId="{6E9DFAC3-08B9-4537-3A58-EEFFF131CDD4}"/>
          </ac:spMkLst>
        </pc:spChg>
        <pc:spChg chg="mod">
          <ac:chgData name="Wissmon GERMAIN" userId="86eef6e520eb5a10" providerId="LiveId" clId="{822C2486-CBE0-43C0-9316-37690731ADA7}" dt="2024-11-30T11:09:08.936" v="1391"/>
          <ac:spMkLst>
            <pc:docMk/>
            <pc:sldMk cId="153149890" sldId="261"/>
            <ac:spMk id="91" creationId="{DC80CC9C-245B-B5F9-1B39-DB44324AEB99}"/>
          </ac:spMkLst>
        </pc:spChg>
        <pc:spChg chg="mod">
          <ac:chgData name="Wissmon GERMAIN" userId="86eef6e520eb5a10" providerId="LiveId" clId="{822C2486-CBE0-43C0-9316-37690731ADA7}" dt="2024-11-30T11:10:03.075" v="1395" actId="14100"/>
          <ac:spMkLst>
            <pc:docMk/>
            <pc:sldMk cId="153149890" sldId="261"/>
            <ac:spMk id="92" creationId="{80A78C51-3DF0-116C-49AF-8EBA664E8D3C}"/>
          </ac:spMkLst>
        </pc:spChg>
        <pc:cxnChg chg="del">
          <ac:chgData name="Wissmon GERMAIN" userId="86eef6e520eb5a10" providerId="LiveId" clId="{822C2486-CBE0-43C0-9316-37690731ADA7}" dt="2024-11-30T11:23:30.854" v="1460" actId="478"/>
          <ac:cxnSpMkLst>
            <pc:docMk/>
            <pc:sldMk cId="153149890" sldId="261"/>
            <ac:cxnSpMk id="69" creationId="{3EBF2D74-95D3-838F-B7A6-F5DE94A0BBAE}"/>
          </ac:cxnSpMkLst>
        </pc:cxnChg>
        <pc:cxnChg chg="del">
          <ac:chgData name="Wissmon GERMAIN" userId="86eef6e520eb5a10" providerId="LiveId" clId="{822C2486-CBE0-43C0-9316-37690731ADA7}" dt="2024-11-30T11:21:43.696" v="1407" actId="478"/>
          <ac:cxnSpMkLst>
            <pc:docMk/>
            <pc:sldMk cId="153149890" sldId="261"/>
            <ac:cxnSpMk id="85" creationId="{EB4B1AC9-3BDF-2C9B-0F35-5C4E664B52FC}"/>
          </ac:cxnSpMkLst>
        </pc:cxnChg>
        <pc:cxnChg chg="mod">
          <ac:chgData name="Wissmon GERMAIN" userId="86eef6e520eb5a10" providerId="LiveId" clId="{822C2486-CBE0-43C0-9316-37690731ADA7}" dt="2024-11-30T11:22:12.697" v="1411" actId="1076"/>
          <ac:cxnSpMkLst>
            <pc:docMk/>
            <pc:sldMk cId="153149890" sldId="261"/>
            <ac:cxnSpMk id="110" creationId="{0FB51DB1-1129-5829-03C1-A05DA7B4ACC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F9B486D-E50D-7C0E-F89B-CB4466CE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C7316044-4857-9465-8B56-7945665E5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02B8095C-0961-04B8-EA6C-AC10DBE47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53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7606DA4-0AB4-8824-FF9E-36CFE5E2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3103CBE2-6842-D41A-1EEB-3242392E0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58CAB617-6F18-FA77-9AA4-ACA7DE0E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84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AD13C26-CD54-FFC5-BFA4-51C822CF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7DDCED07-72F6-84E7-8E14-C6E4CDDBD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130775D5-FFC9-CCC6-69D6-C96564E9B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79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C169C79-2088-8E71-8E7D-3916E2DD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D4CB8AA5-EABB-DD33-FA04-EE51E9EE1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9CFFEC46-0787-32CC-0259-B729E19E5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62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298444" y="27941"/>
            <a:ext cx="670614" cy="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43099" y="1928143"/>
            <a:ext cx="4389768" cy="94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309E7B1-EACC-1E0C-813A-61E7218E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C1AD783D-108E-463F-844E-DD88B2C3B987}"/>
              </a:ext>
            </a:extLst>
          </p:cNvPr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F819F57A-A2ED-3582-BDBB-00919FBD0120}"/>
              </a:ext>
            </a:extLst>
          </p:cNvPr>
          <p:cNvSpPr/>
          <p:nvPr/>
        </p:nvSpPr>
        <p:spPr>
          <a:xfrm>
            <a:off x="316924" y="130870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30107B8C-16B4-BFFF-68DB-5F4E6AAA2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Teflan Industries-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ABA711C5-8CFF-E098-887A-593B472A01F9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686805" y="1682333"/>
            <a:ext cx="321900" cy="96796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DA37222F-F5B7-BA5F-4CE3-5BB55A272739}"/>
              </a:ext>
            </a:extLst>
          </p:cNvPr>
          <p:cNvSpPr txBox="1"/>
          <p:nvPr/>
        </p:nvSpPr>
        <p:spPr>
          <a:xfrm>
            <a:off x="352932" y="1308706"/>
            <a:ext cx="1158465" cy="300201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/>
              <a:t>What opportunities exist for </a:t>
            </a:r>
            <a:r>
              <a:rPr lang="en-US" sz="1200" b="1" dirty="0" err="1"/>
              <a:t>Teflan</a:t>
            </a:r>
            <a:r>
              <a:rPr lang="en-US" sz="1200" b="1" dirty="0"/>
              <a:t> Industries to reduce annual operational costs by $2.5M through overhead rationalization, operational improvements, or restructuring of non-core assets?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7D56AA8C-DE49-3524-2F82-C48856444970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282A641-12C4-A853-5B3B-FB2577B20B87}"/>
              </a:ext>
            </a:extLst>
          </p:cNvPr>
          <p:cNvSpPr/>
          <p:nvPr/>
        </p:nvSpPr>
        <p:spPr>
          <a:xfrm>
            <a:off x="1873793" y="871286"/>
            <a:ext cx="3721450" cy="3797901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55BEFA5C-823C-991F-9B88-B9715ECB3B6A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686205" y="1682333"/>
            <a:ext cx="322500" cy="98326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5">
            <a:extLst>
              <a:ext uri="{FF2B5EF4-FFF2-40B4-BE49-F238E27FC236}">
                <a16:creationId xmlns:a16="http://schemas.microsoft.com/office/drawing/2014/main" id="{5982655F-5B14-D0F5-8639-6751EFBE8F7A}"/>
              </a:ext>
            </a:extLst>
          </p:cNvPr>
          <p:cNvCxnSpPr/>
          <p:nvPr/>
        </p:nvCxnSpPr>
        <p:spPr>
          <a:xfrm>
            <a:off x="1516976" y="2637561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81E44BD3-E4B8-B5C1-F9F4-1FFA49AF878E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>
            <a:extLst>
              <a:ext uri="{FF2B5EF4-FFF2-40B4-BE49-F238E27FC236}">
                <a16:creationId xmlns:a16="http://schemas.microsoft.com/office/drawing/2014/main" id="{6F6EED73-44B3-5ED8-F469-C03F6F721A31}"/>
              </a:ext>
            </a:extLst>
          </p:cNvPr>
          <p:cNvCxnSpPr/>
          <p:nvPr/>
        </p:nvCxnSpPr>
        <p:spPr>
          <a:xfrm>
            <a:off x="1666226" y="2640200"/>
            <a:ext cx="35893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FCD18BE8-E7B8-55B1-3AC8-68AE28F083FA}"/>
              </a:ext>
            </a:extLst>
          </p:cNvPr>
          <p:cNvGrpSpPr/>
          <p:nvPr/>
        </p:nvGrpSpPr>
        <p:grpSpPr>
          <a:xfrm>
            <a:off x="2008705" y="1475465"/>
            <a:ext cx="3338064" cy="2332375"/>
            <a:chOff x="1988549" y="1871878"/>
            <a:chExt cx="3338064" cy="3196821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F8488DDB-4C91-71CE-5596-212C292EC44A}"/>
                </a:ext>
              </a:extLst>
            </p:cNvPr>
            <p:cNvSpPr txBox="1"/>
            <p:nvPr/>
          </p:nvSpPr>
          <p:spPr>
            <a:xfrm>
              <a:off x="1988549" y="1871878"/>
              <a:ext cx="1150091" cy="567081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Overhead rationalization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B1C69A28-601F-C68D-53F3-FDEF4BB1C040}"/>
                </a:ext>
              </a:extLst>
            </p:cNvPr>
            <p:cNvSpPr txBox="1"/>
            <p:nvPr/>
          </p:nvSpPr>
          <p:spPr>
            <a:xfrm>
              <a:off x="2042248" y="4584077"/>
              <a:ext cx="1150091" cy="4833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Restructuring non-core assets</a:t>
              </a:r>
              <a:endParaRPr lang="en-US" sz="12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B0F9A430-CC79-AF40-FEAE-69D7118C8B63}"/>
                </a:ext>
              </a:extLst>
            </p:cNvPr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See  Page 4</a:t>
              </a:r>
              <a:endParaRPr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E249F0C8-51D9-3C10-E691-F426262BC919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>
              <a:off x="3175251" y="3502478"/>
              <a:ext cx="951969" cy="63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15">
              <a:extLst>
                <a:ext uri="{FF2B5EF4-FFF2-40B4-BE49-F238E27FC236}">
                  <a16:creationId xmlns:a16="http://schemas.microsoft.com/office/drawing/2014/main" id="{826F7E20-7A19-2485-B370-F10874074F9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339" y="4824360"/>
              <a:ext cx="988861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E790463F-EA1D-9E87-3663-3477E0CD7A00}"/>
                </a:ext>
              </a:extLst>
            </p:cNvPr>
            <p:cNvSpPr txBox="1"/>
            <p:nvPr/>
          </p:nvSpPr>
          <p:spPr>
            <a:xfrm>
              <a:off x="2025159" y="3244714"/>
              <a:ext cx="1150091" cy="515525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Operational improvements</a:t>
              </a: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F504BC9D-E231-EF52-0513-C0A9C16D2F08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F7A95D4B-9E88-DB36-6597-BB946064540F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3694DB69-E668-D0CE-6D5F-B5669C31BCF9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5C9A8860-F5D0-E8C2-A3DC-49F5FE32BD2E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262FB87F-6C01-216E-26C9-A579EC3DEFB7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9C81D977-8051-0E1A-74B8-BC7DC30F83B1}"/>
              </a:ext>
            </a:extLst>
          </p:cNvPr>
          <p:cNvSpPr txBox="1"/>
          <p:nvPr/>
        </p:nvSpPr>
        <p:spPr>
          <a:xfrm>
            <a:off x="6057242" y="2282233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73B017D1-4090-34CF-6C9F-BBC9BA4C0E11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1687104" y="2613513"/>
            <a:ext cx="375300" cy="1017078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5">
            <a:extLst>
              <a:ext uri="{FF2B5EF4-FFF2-40B4-BE49-F238E27FC236}">
                <a16:creationId xmlns:a16="http://schemas.microsoft.com/office/drawing/2014/main" id="{7E6742AB-2701-F33E-7C78-E112EFBF3B02}"/>
              </a:ext>
            </a:extLst>
          </p:cNvPr>
          <p:cNvSpPr txBox="1"/>
          <p:nvPr/>
        </p:nvSpPr>
        <p:spPr>
          <a:xfrm>
            <a:off x="4168500" y="1475465"/>
            <a:ext cx="1158465" cy="363467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Page 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5">
            <a:extLst>
              <a:ext uri="{FF2B5EF4-FFF2-40B4-BE49-F238E27FC236}">
                <a16:creationId xmlns:a16="http://schemas.microsoft.com/office/drawing/2014/main" id="{6891E779-E4FD-B896-947C-7C2DC16591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1649" y="1657197"/>
            <a:ext cx="1000261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81;p15">
            <a:extLst>
              <a:ext uri="{FF2B5EF4-FFF2-40B4-BE49-F238E27FC236}">
                <a16:creationId xmlns:a16="http://schemas.microsoft.com/office/drawing/2014/main" id="{FA211E24-2863-0B8F-063B-87933051D03E}"/>
              </a:ext>
            </a:extLst>
          </p:cNvPr>
          <p:cNvSpPr txBox="1"/>
          <p:nvPr/>
        </p:nvSpPr>
        <p:spPr>
          <a:xfrm>
            <a:off x="4167990" y="2471018"/>
            <a:ext cx="1150091" cy="376123"/>
          </a:xfrm>
          <a:prstGeom prst="rect">
            <a:avLst/>
          </a:prstGeom>
          <a:solidFill>
            <a:srgbClr val="36BA9B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</a:rPr>
              <a:t>See Page 3</a:t>
            </a: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9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5049D80-BA6D-F823-7643-51D7DCAB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3623C10A-7060-DD1C-B1ED-DC6416F5E1C8}"/>
              </a:ext>
            </a:extLst>
          </p:cNvPr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0CAC46C1-B944-B0B4-DAF4-6C85D77018BF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D039D190-33E4-9DC6-F16E-F08368607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Teflan Industries-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A0ACE1A3-A16E-F0B2-8F70-2BFD4132BD7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95463" y="1382681"/>
            <a:ext cx="162760" cy="1063527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6900F700-4AA5-5470-49D9-FE69E9FC4F35}"/>
              </a:ext>
            </a:extLst>
          </p:cNvPr>
          <p:cNvSpPr txBox="1"/>
          <p:nvPr/>
        </p:nvSpPr>
        <p:spPr>
          <a:xfrm>
            <a:off x="293976" y="2019256"/>
            <a:ext cx="1158465" cy="12348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SzPts val="1000"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Overhead Rationalization</a:t>
            </a: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4B3C8802-E4A1-FB1B-E80F-4A65A695C81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069C8A9-7B9D-51B8-3D6E-6F8FF506306C}"/>
              </a:ext>
            </a:extLst>
          </p:cNvPr>
          <p:cNvSpPr/>
          <p:nvPr/>
        </p:nvSpPr>
        <p:spPr>
          <a:xfrm>
            <a:off x="1680246" y="697352"/>
            <a:ext cx="4367172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51C61A53-E447-EE00-3122-FEA6C33F7D9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2419" y="1382682"/>
            <a:ext cx="175804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5">
            <a:extLst>
              <a:ext uri="{FF2B5EF4-FFF2-40B4-BE49-F238E27FC236}">
                <a16:creationId xmlns:a16="http://schemas.microsoft.com/office/drawing/2014/main" id="{66E5DA41-A3CC-EFCC-19DE-07101515609B}"/>
              </a:ext>
            </a:extLst>
          </p:cNvPr>
          <p:cNvCxnSpPr/>
          <p:nvPr/>
        </p:nvCxnSpPr>
        <p:spPr>
          <a:xfrm>
            <a:off x="1516976" y="2637561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F24389B9-B9AB-B8AF-2B80-71A409796DAE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>
            <a:extLst>
              <a:ext uri="{FF2B5EF4-FFF2-40B4-BE49-F238E27FC236}">
                <a16:creationId xmlns:a16="http://schemas.microsoft.com/office/drawing/2014/main" id="{E67E2839-0F88-AA80-3901-7B1B45FD558E}"/>
              </a:ext>
            </a:extLst>
          </p:cNvPr>
          <p:cNvCxnSpPr/>
          <p:nvPr/>
        </p:nvCxnSpPr>
        <p:spPr>
          <a:xfrm>
            <a:off x="1666226" y="2640200"/>
            <a:ext cx="35893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F0EF114B-7033-E5F3-7942-6DDE96E17EDB}"/>
              </a:ext>
            </a:extLst>
          </p:cNvPr>
          <p:cNvGrpSpPr/>
          <p:nvPr/>
        </p:nvGrpSpPr>
        <p:grpSpPr>
          <a:xfrm>
            <a:off x="1758223" y="1149015"/>
            <a:ext cx="4195297" cy="3140040"/>
            <a:chOff x="1828013" y="1504543"/>
            <a:chExt cx="4195297" cy="4186729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ADF38EE3-76EF-6A89-ECE8-9D00D4C75D52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dirty="0">
                  <a:solidFill>
                    <a:schemeClr val="tx1"/>
                  </a:solidFill>
                </a:rPr>
                <a:t>Administrative Costs</a:t>
              </a:r>
              <a:endParaRPr sz="3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ED0049AE-96EE-0464-01A2-D863F97BCD2B}"/>
                </a:ext>
              </a:extLst>
            </p:cNvPr>
            <p:cNvSpPr txBox="1"/>
            <p:nvPr/>
          </p:nvSpPr>
          <p:spPr>
            <a:xfrm>
              <a:off x="1876872" y="4804579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solidFill>
                    <a:schemeClr val="tx1"/>
                  </a:solidFill>
                </a:rPr>
                <a:t>Operational Approaches</a:t>
              </a:r>
              <a:endParaRPr sz="105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92C74FE5-E6B8-5888-DBB0-59001943D892}"/>
                </a:ext>
              </a:extLst>
            </p:cNvPr>
            <p:cNvSpPr txBox="1"/>
            <p:nvPr/>
          </p:nvSpPr>
          <p:spPr>
            <a:xfrm>
              <a:off x="3835296" y="4433163"/>
              <a:ext cx="2162692" cy="507300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Outsource non-critical tasks to reduce internal costs</a:t>
              </a:r>
              <a:endParaRPr sz="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49116FA2-B303-2BD5-78A4-8F30D0D06EA5}"/>
                </a:ext>
              </a:extLst>
            </p:cNvPr>
            <p:cNvSpPr txBox="1"/>
            <p:nvPr/>
          </p:nvSpPr>
          <p:spPr>
            <a:xfrm>
              <a:off x="3846747" y="5130096"/>
              <a:ext cx="2176563" cy="56117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Internal Operations</a:t>
              </a:r>
              <a:endParaRPr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9DCE805A-E315-F5CD-D966-1A20822DC3C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01699DE2-D972-462B-2098-7D25C17474AE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972789" y="2998541"/>
              <a:ext cx="860087" cy="47638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C8DE91AA-F85C-2633-C1BC-E0031C22C9B1}"/>
                </a:ext>
              </a:extLst>
            </p:cNvPr>
            <p:cNvSpPr txBox="1"/>
            <p:nvPr/>
          </p:nvSpPr>
          <p:spPr>
            <a:xfrm>
              <a:off x="1859783" y="3244715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900" b="1" dirty="0">
                  <a:solidFill>
                    <a:schemeClr val="tx1"/>
                  </a:solidFill>
                </a:rPr>
                <a:t>Human Ressources</a:t>
              </a:r>
              <a:endParaRPr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39FA95F7-BA92-15CE-C4B3-88F98561545A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2795F37F-0C54-0D98-0B26-FB1FDA948E27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C26B0395-42EF-8B1A-1D17-DD09B5E1142A}"/>
              </a:ext>
            </a:extLst>
          </p:cNvPr>
          <p:cNvCxnSpPr/>
          <p:nvPr/>
        </p:nvCxnSpPr>
        <p:spPr>
          <a:xfrm>
            <a:off x="2600204" y="3899965"/>
            <a:ext cx="17089" cy="868417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F1ADF765-E164-95E0-6194-F824446077DE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A27C412B-EA9F-1A93-7AAB-560A81AD8DFD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1922CAF6-A6D6-B07A-4D8D-86C7C0BF1B53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152890F6-713D-FAC4-9D3E-76EB48671396}"/>
              </a:ext>
            </a:extLst>
          </p:cNvPr>
          <p:cNvSpPr txBox="1"/>
          <p:nvPr/>
        </p:nvSpPr>
        <p:spPr>
          <a:xfrm>
            <a:off x="6057242" y="2282233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0D3B95DC-F1ED-A263-2BCA-F64C3E484469}"/>
              </a:ext>
            </a:extLst>
          </p:cNvPr>
          <p:cNvCxnSpPr>
            <a:cxnSpLocks/>
            <a:stCxn id="74" idx="1"/>
            <a:endCxn id="65" idx="3"/>
          </p:cNvCxnSpPr>
          <p:nvPr/>
        </p:nvCxnSpPr>
        <p:spPr>
          <a:xfrm rot="10800000">
            <a:off x="1452442" y="2636690"/>
            <a:ext cx="354641" cy="1218301"/>
          </a:xfrm>
          <a:prstGeom prst="bentConnector3">
            <a:avLst>
              <a:gd name="adj1" fmla="val 6097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CFD88EFA-4C66-B93F-75F7-426A08173DC1}"/>
              </a:ext>
            </a:extLst>
          </p:cNvPr>
          <p:cNvSpPr txBox="1"/>
          <p:nvPr/>
        </p:nvSpPr>
        <p:spPr>
          <a:xfrm>
            <a:off x="3776957" y="766507"/>
            <a:ext cx="2176564" cy="30958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</a:rPr>
              <a:t>Evaluate and reduce office supply expenses.</a:t>
            </a:r>
            <a:endParaRPr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B56674DE-A12A-EB62-C152-FAE1A93BF3BE}"/>
              </a:ext>
            </a:extLst>
          </p:cNvPr>
          <p:cNvSpPr txBox="1"/>
          <p:nvPr/>
        </p:nvSpPr>
        <p:spPr>
          <a:xfrm>
            <a:off x="3776957" y="1203122"/>
            <a:ext cx="2176564" cy="34630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Implement digital solutions to reduce paperwork and manual tasks.</a:t>
            </a:r>
            <a:endParaRPr sz="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>
            <a:extLst>
              <a:ext uri="{FF2B5EF4-FFF2-40B4-BE49-F238E27FC236}">
                <a16:creationId xmlns:a16="http://schemas.microsoft.com/office/drawing/2014/main" id="{81760EA9-5E00-7D6D-BD80-4645E77C4E29}"/>
              </a:ext>
            </a:extLst>
          </p:cNvPr>
          <p:cNvSpPr txBox="1"/>
          <p:nvPr/>
        </p:nvSpPr>
        <p:spPr>
          <a:xfrm>
            <a:off x="3776957" y="1670052"/>
            <a:ext cx="2176564" cy="355989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1" dirty="0"/>
              <a:t>Assess headcount in administrative roles for redundancies.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6C5DBC4A-49E8-268B-6FF5-895029AB127C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921300"/>
            <a:ext cx="709502" cy="4613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5">
            <a:extLst>
              <a:ext uri="{FF2B5EF4-FFF2-40B4-BE49-F238E27FC236}">
                <a16:creationId xmlns:a16="http://schemas.microsoft.com/office/drawing/2014/main" id="{7FE14EB6-0633-48BF-A168-59F699B777B5}"/>
              </a:ext>
            </a:extLst>
          </p:cNvPr>
          <p:cNvCxnSpPr>
            <a:cxnSpLocks/>
            <a:stCxn id="93" idx="1"/>
            <a:endCxn id="64" idx="3"/>
          </p:cNvCxnSpPr>
          <p:nvPr/>
        </p:nvCxnSpPr>
        <p:spPr>
          <a:xfrm rot="10800000">
            <a:off x="3067455" y="1382683"/>
            <a:ext cx="709502" cy="4653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931091DD-4480-DB4C-3933-4431BCEBC1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7082" y="1381167"/>
            <a:ext cx="576003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AA1AE4DB-A37F-68EF-C7E9-34245454B954}"/>
              </a:ext>
            </a:extLst>
          </p:cNvPr>
          <p:cNvSpPr txBox="1"/>
          <p:nvPr/>
        </p:nvSpPr>
        <p:spPr>
          <a:xfrm>
            <a:off x="3763085" y="2114717"/>
            <a:ext cx="2176564" cy="309587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Review and optimize employee benefits and compensation packages.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4969679E-2438-8747-A320-178A25448375}"/>
              </a:ext>
            </a:extLst>
          </p:cNvPr>
          <p:cNvSpPr txBox="1"/>
          <p:nvPr/>
        </p:nvSpPr>
        <p:spPr>
          <a:xfrm>
            <a:off x="3763085" y="2487404"/>
            <a:ext cx="2176564" cy="30958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Conduct a thorough audit of staffing levels and eliminate unnecessary positions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1;p15">
            <a:extLst>
              <a:ext uri="{FF2B5EF4-FFF2-40B4-BE49-F238E27FC236}">
                <a16:creationId xmlns:a16="http://schemas.microsoft.com/office/drawing/2014/main" id="{9023132B-0168-9FC6-15AD-E5230C8C7CE8}"/>
              </a:ext>
            </a:extLst>
          </p:cNvPr>
          <p:cNvSpPr txBox="1"/>
          <p:nvPr/>
        </p:nvSpPr>
        <p:spPr>
          <a:xfrm>
            <a:off x="3763085" y="2876456"/>
            <a:ext cx="2176564" cy="3776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Implement flexible working arrangements to reduce office footprint</a:t>
            </a:r>
            <a:endParaRPr sz="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AD1BBDA5-9BC2-C294-3FBC-E44DE740225D}"/>
              </a:ext>
            </a:extLst>
          </p:cNvPr>
          <p:cNvCxnSpPr>
            <a:cxnSpLocks/>
          </p:cNvCxnSpPr>
          <p:nvPr/>
        </p:nvCxnSpPr>
        <p:spPr>
          <a:xfrm rot="10800000">
            <a:off x="2956747" y="2614832"/>
            <a:ext cx="806338" cy="27367"/>
          </a:xfrm>
          <a:prstGeom prst="bentConnector3">
            <a:avLst>
              <a:gd name="adj1" fmla="val 5638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78;p15">
            <a:extLst>
              <a:ext uri="{FF2B5EF4-FFF2-40B4-BE49-F238E27FC236}">
                <a16:creationId xmlns:a16="http://schemas.microsoft.com/office/drawing/2014/main" id="{47CDB58C-B184-7642-C9B9-6CA50CB25EE1}"/>
              </a:ext>
            </a:extLst>
          </p:cNvPr>
          <p:cNvCxnSpPr>
            <a:cxnSpLocks/>
          </p:cNvCxnSpPr>
          <p:nvPr/>
        </p:nvCxnSpPr>
        <p:spPr>
          <a:xfrm rot="10800000">
            <a:off x="2949908" y="2629935"/>
            <a:ext cx="823451" cy="366196"/>
          </a:xfrm>
          <a:prstGeom prst="bentConnector3">
            <a:avLst>
              <a:gd name="adj1" fmla="val 53544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980AF0C2-0CA1-ED84-E29D-A73A582C08C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14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7B839FC-4465-EDBE-215D-6C737648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23B3F851-AD6A-7CDD-686A-CA611356917D}"/>
              </a:ext>
            </a:extLst>
          </p:cNvPr>
          <p:cNvSpPr/>
          <p:nvPr/>
        </p:nvSpPr>
        <p:spPr>
          <a:xfrm>
            <a:off x="1517899" y="735038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49C5A944-2EB2-51F1-2DD3-1840EE080C33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48512384-B176-A7AD-CB6D-12FB1DACA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Teflan Industries-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C287A15D-7862-FF93-C238-5439FD96CF78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1485" y="1382682"/>
            <a:ext cx="176738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56B90598-3A57-EB90-8AFE-A7179BDF1F59}"/>
              </a:ext>
            </a:extLst>
          </p:cNvPr>
          <p:cNvSpPr txBox="1"/>
          <p:nvPr/>
        </p:nvSpPr>
        <p:spPr>
          <a:xfrm>
            <a:off x="293976" y="1851102"/>
            <a:ext cx="1141961" cy="1403020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>
                <a:solidFill>
                  <a:schemeClr val="tx1"/>
                </a:solidFill>
              </a:rPr>
              <a:t>Operational Improvements</a:t>
            </a:r>
            <a:endParaRPr lang="en-US"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6445829A-62AC-85CA-9AA1-3EFF237BF82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A4B8139-78A0-16A4-17ED-1C108E74DDA0}"/>
              </a:ext>
            </a:extLst>
          </p:cNvPr>
          <p:cNvSpPr/>
          <p:nvPr/>
        </p:nvSpPr>
        <p:spPr>
          <a:xfrm>
            <a:off x="1557840" y="845417"/>
            <a:ext cx="4503712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98FD6F05-955E-E0A6-C211-EEBD7210CEA6}"/>
              </a:ext>
            </a:extLst>
          </p:cNvPr>
          <p:cNvCxnSpPr>
            <a:cxnSpLocks/>
          </p:cNvCxnSpPr>
          <p:nvPr/>
        </p:nvCxnSpPr>
        <p:spPr>
          <a:xfrm rot="5400000">
            <a:off x="1089345" y="1973721"/>
            <a:ext cx="1179320" cy="190480"/>
          </a:xfrm>
          <a:prstGeom prst="bentConnector3">
            <a:avLst>
              <a:gd name="adj1" fmla="val -856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48F73D59-E0CA-D9C7-6C27-7305B3DC78A8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912A8364-123D-1498-57C8-577E02F91330}"/>
              </a:ext>
            </a:extLst>
          </p:cNvPr>
          <p:cNvGrpSpPr/>
          <p:nvPr/>
        </p:nvGrpSpPr>
        <p:grpSpPr>
          <a:xfrm>
            <a:off x="1758223" y="1149015"/>
            <a:ext cx="4195297" cy="3199742"/>
            <a:chOff x="1828013" y="1504543"/>
            <a:chExt cx="4195297" cy="4266332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FC0EA91D-7DB0-A2D1-AA3D-FCE161E88854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Supply Chain Optimization</a:t>
              </a:r>
              <a:endParaRPr sz="2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C9E998B1-AA46-3B12-40ED-54AB6EB038B3}"/>
                </a:ext>
              </a:extLst>
            </p:cNvPr>
            <p:cNvSpPr txBox="1"/>
            <p:nvPr/>
          </p:nvSpPr>
          <p:spPr>
            <a:xfrm>
              <a:off x="1876872" y="4804579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Technology Upgrades</a:t>
              </a:r>
              <a:endParaRPr sz="900" b="1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D48BF19F-E8F0-F00C-B216-C4452FA516C7}"/>
                </a:ext>
              </a:extLst>
            </p:cNvPr>
            <p:cNvSpPr txBox="1"/>
            <p:nvPr/>
          </p:nvSpPr>
          <p:spPr>
            <a:xfrm>
              <a:off x="3835296" y="4433161"/>
              <a:ext cx="2162692" cy="597739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Invest in technology that increases efficiency</a:t>
              </a:r>
              <a:endParaRPr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1A458AC2-944C-EAB0-6B4B-C0A9EF35F3CC}"/>
                </a:ext>
              </a:extLst>
            </p:cNvPr>
            <p:cNvSpPr txBox="1"/>
            <p:nvPr/>
          </p:nvSpPr>
          <p:spPr>
            <a:xfrm>
              <a:off x="3846747" y="5216619"/>
              <a:ext cx="2176563" cy="5542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Upgrade outdated equipment to reduce maintenance costs</a:t>
              </a:r>
              <a:endParaRPr sz="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F581EE82-6FB2-D1C2-D06D-A5790BDDE1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F882F2D0-DAAB-E6B1-CBA3-AD5471AE4D12}"/>
                </a:ext>
              </a:extLst>
            </p:cNvPr>
            <p:cNvCxnSpPr>
              <a:cxnSpLocks/>
              <a:stCxn id="38" idx="1"/>
              <a:endCxn id="81" idx="3"/>
            </p:cNvCxnSpPr>
            <p:nvPr/>
          </p:nvCxnSpPr>
          <p:spPr>
            <a:xfrm rot="10800000" flipV="1">
              <a:off x="3009875" y="2969118"/>
              <a:ext cx="823001" cy="414142"/>
            </a:xfrm>
            <a:prstGeom prst="bentConnector3">
              <a:avLst>
                <a:gd name="adj1" fmla="val 46387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E9ABF7FE-7E3A-97B9-9C9C-E4963AF644FF}"/>
                </a:ext>
              </a:extLst>
            </p:cNvPr>
            <p:cNvSpPr txBox="1"/>
            <p:nvPr/>
          </p:nvSpPr>
          <p:spPr>
            <a:xfrm>
              <a:off x="1859783" y="3140949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Process improvement</a:t>
              </a:r>
              <a:endParaRPr sz="6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672D9ED0-E79F-B9C6-9317-A4490BFD735C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4A8C7796-A513-4BFA-BF5D-D5D264D1F64C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6F43C772-227A-41C9-774E-33147265459C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87176B6A-EF82-80BF-6728-A54765121B83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B4B5713E-15D9-B800-CF21-4352A2CEE2ED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195FDA56-8D4A-D5B0-34F0-763334E88E90}"/>
              </a:ext>
            </a:extLst>
          </p:cNvPr>
          <p:cNvSpPr txBox="1"/>
          <p:nvPr/>
        </p:nvSpPr>
        <p:spPr>
          <a:xfrm>
            <a:off x="6026747" y="2383189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6B6EFA4E-2501-FA6E-4A3E-6CAA768A0EE2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1592148" y="2571750"/>
            <a:ext cx="214935" cy="128324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2ADB5335-169E-4D5A-028F-87AA0B0B125E}"/>
              </a:ext>
            </a:extLst>
          </p:cNvPr>
          <p:cNvSpPr txBox="1"/>
          <p:nvPr/>
        </p:nvSpPr>
        <p:spPr>
          <a:xfrm>
            <a:off x="3776957" y="905211"/>
            <a:ext cx="2176564" cy="39367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Negotiate with suppliers for better rates or bulk discounts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4722EF8D-3565-029E-F2E7-68FE08E161CC}"/>
              </a:ext>
            </a:extLst>
          </p:cNvPr>
          <p:cNvSpPr txBox="1"/>
          <p:nvPr/>
        </p:nvSpPr>
        <p:spPr>
          <a:xfrm>
            <a:off x="3751634" y="1418463"/>
            <a:ext cx="2176564" cy="34630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Implement just-in-time inventory management to reduce holding costs.</a:t>
            </a:r>
            <a:endParaRPr sz="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C60608A2-39CB-3C8C-A8CF-46A7A7B20871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1102048"/>
            <a:ext cx="709502" cy="2806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6E647F3B-A800-1429-E7AE-10B2330960CA}"/>
              </a:ext>
            </a:extLst>
          </p:cNvPr>
          <p:cNvCxnSpPr>
            <a:cxnSpLocks/>
          </p:cNvCxnSpPr>
          <p:nvPr/>
        </p:nvCxnSpPr>
        <p:spPr>
          <a:xfrm rot="10800000">
            <a:off x="3187084" y="1381168"/>
            <a:ext cx="564551" cy="210447"/>
          </a:xfrm>
          <a:prstGeom prst="bentConnector3">
            <a:avLst>
              <a:gd name="adj1" fmla="val 5861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DA9FAD2C-997A-B697-D12A-D95B0366EE4B}"/>
              </a:ext>
            </a:extLst>
          </p:cNvPr>
          <p:cNvSpPr txBox="1"/>
          <p:nvPr/>
        </p:nvSpPr>
        <p:spPr>
          <a:xfrm>
            <a:off x="3763085" y="2071771"/>
            <a:ext cx="2176564" cy="35134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Invest in automation to reduce manual labor costs.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E52E59EE-5D73-7495-D633-CD2A48D5C2FF}"/>
              </a:ext>
            </a:extLst>
          </p:cNvPr>
          <p:cNvSpPr txBox="1"/>
          <p:nvPr/>
        </p:nvSpPr>
        <p:spPr>
          <a:xfrm>
            <a:off x="3763085" y="2576697"/>
            <a:ext cx="2176564" cy="34847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Streamline workflows to improve efficiency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00D4D268-ABEC-9D1A-5702-216E9AA2E268}"/>
              </a:ext>
            </a:extLst>
          </p:cNvPr>
          <p:cNvCxnSpPr>
            <a:cxnSpLocks/>
          </p:cNvCxnSpPr>
          <p:nvPr/>
        </p:nvCxnSpPr>
        <p:spPr>
          <a:xfrm rot="10800000">
            <a:off x="2972923" y="2558050"/>
            <a:ext cx="794987" cy="1996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3668169B-A6BB-6D60-9251-FCD9286D351B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79;p15">
            <a:extLst>
              <a:ext uri="{FF2B5EF4-FFF2-40B4-BE49-F238E27FC236}">
                <a16:creationId xmlns:a16="http://schemas.microsoft.com/office/drawing/2014/main" id="{37AB45C5-F825-30A4-D3DD-72DDF46C3D3C}"/>
              </a:ext>
            </a:extLst>
          </p:cNvPr>
          <p:cNvCxnSpPr>
            <a:cxnSpLocks/>
            <a:stCxn id="81" idx="1"/>
            <a:endCxn id="65" idx="3"/>
          </p:cNvCxnSpPr>
          <p:nvPr/>
        </p:nvCxnSpPr>
        <p:spPr>
          <a:xfrm rot="10800000">
            <a:off x="1435937" y="2552612"/>
            <a:ext cx="354056" cy="54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075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5ECB68E-6FB8-96CD-8356-E1FBD73B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25E78CF8-C9D8-D001-3D82-70F6DC478487}"/>
              </a:ext>
            </a:extLst>
          </p:cNvPr>
          <p:cNvSpPr/>
          <p:nvPr/>
        </p:nvSpPr>
        <p:spPr>
          <a:xfrm>
            <a:off x="1517899" y="735038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BCEA914D-AEC2-1B39-F854-D435B819D074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A0335DB7-769F-217C-2E1A-0634EB6DF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Teflan Industries- </a:t>
            </a:r>
            <a:r>
              <a:rPr lang="en" dirty="0"/>
              <a:t>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660AE94B-225E-E686-21EC-B40843E8D3A9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1485" y="1382682"/>
            <a:ext cx="176738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C23B1027-55B2-C4FA-422F-F1EA7A7238B9}"/>
              </a:ext>
            </a:extLst>
          </p:cNvPr>
          <p:cNvSpPr txBox="1"/>
          <p:nvPr/>
        </p:nvSpPr>
        <p:spPr>
          <a:xfrm>
            <a:off x="293976" y="2019256"/>
            <a:ext cx="1158465" cy="12348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Restructuring Non-Core Assets </a:t>
            </a:r>
            <a:endParaRPr lang="en-US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8BFD1E48-EBDD-7F03-B2C4-9BB42BA1736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08A4F0B-C6E0-B246-1612-0EF53A578EA0}"/>
              </a:ext>
            </a:extLst>
          </p:cNvPr>
          <p:cNvSpPr/>
          <p:nvPr/>
        </p:nvSpPr>
        <p:spPr>
          <a:xfrm>
            <a:off x="1604968" y="782670"/>
            <a:ext cx="4480228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9832EA13-8553-A89D-C38F-74B240F348DA}"/>
              </a:ext>
            </a:extLst>
          </p:cNvPr>
          <p:cNvCxnSpPr>
            <a:cxnSpLocks/>
          </p:cNvCxnSpPr>
          <p:nvPr/>
        </p:nvCxnSpPr>
        <p:spPr>
          <a:xfrm rot="5400000">
            <a:off x="1089345" y="1973721"/>
            <a:ext cx="1179320" cy="190480"/>
          </a:xfrm>
          <a:prstGeom prst="bentConnector3">
            <a:avLst>
              <a:gd name="adj1" fmla="val -856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D00C9A9D-16CB-E1E2-886F-27DF6DF250B6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6098561A-6D79-36D1-6171-36D5022ECEAC}"/>
              </a:ext>
            </a:extLst>
          </p:cNvPr>
          <p:cNvGrpSpPr/>
          <p:nvPr/>
        </p:nvGrpSpPr>
        <p:grpSpPr>
          <a:xfrm>
            <a:off x="1758223" y="1149015"/>
            <a:ext cx="4195297" cy="3199742"/>
            <a:chOff x="1828013" y="1504543"/>
            <a:chExt cx="4195297" cy="4266332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6A45171C-120A-6907-374F-8A8B0A2AB7DC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Joint Ventures and Partnerships</a:t>
              </a: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F31697DF-64C4-8313-FF01-2A627987EFEA}"/>
                </a:ext>
              </a:extLst>
            </p:cNvPr>
            <p:cNvSpPr txBox="1"/>
            <p:nvPr/>
          </p:nvSpPr>
          <p:spPr>
            <a:xfrm>
              <a:off x="1876872" y="4804580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Arial"/>
                </a:rPr>
                <a:t>Product/Service Rationalization</a:t>
              </a:r>
              <a:endParaRPr sz="90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A608BA76-F0A3-581A-1D1C-B82F4ACF363F}"/>
                </a:ext>
              </a:extLst>
            </p:cNvPr>
            <p:cNvSpPr txBox="1"/>
            <p:nvPr/>
          </p:nvSpPr>
          <p:spPr>
            <a:xfrm>
              <a:off x="3835296" y="4433161"/>
              <a:ext cx="2162692" cy="597739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Eliminate low-margin or non-strategic offerings.</a:t>
              </a:r>
              <a:endParaRPr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39995EBE-B9D4-66F4-2C91-1D8227904155}"/>
                </a:ext>
              </a:extLst>
            </p:cNvPr>
            <p:cNvSpPr txBox="1"/>
            <p:nvPr/>
          </p:nvSpPr>
          <p:spPr>
            <a:xfrm>
              <a:off x="3846747" y="5216619"/>
              <a:ext cx="2176563" cy="5542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Focus resources on high-profit or growth-potential areas</a:t>
              </a:r>
              <a:endParaRPr sz="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2E057670-073A-9FBF-A224-6B4763F7FE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ECEEDFAC-507D-C14D-81FE-21EEB620C257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 flipV="1">
              <a:off x="3009875" y="2944630"/>
              <a:ext cx="843763" cy="43862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6E9DFAC3-08B9-4537-3A58-EEFFF131CDD4}"/>
                </a:ext>
              </a:extLst>
            </p:cNvPr>
            <p:cNvSpPr txBox="1"/>
            <p:nvPr/>
          </p:nvSpPr>
          <p:spPr>
            <a:xfrm>
              <a:off x="1859783" y="3140949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Asset Divestiture</a:t>
              </a:r>
              <a:endParaRPr lang="en-US" sz="6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5EA952AD-7A4E-80EF-2C57-8F49639B6077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F6A7DB58-EA50-8213-72B6-DA6F7AAA9FAD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8D044CA2-6C69-661E-D325-C415990330EF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3551F0DF-102D-2E26-F966-5FAB3C5795CF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D2994199-AF08-ADCA-9DD9-2A491E25C76D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F8F8A9F6-7A6F-5A5D-A3E3-52125ED6A912}"/>
              </a:ext>
            </a:extLst>
          </p:cNvPr>
          <p:cNvSpPr txBox="1"/>
          <p:nvPr/>
        </p:nvSpPr>
        <p:spPr>
          <a:xfrm>
            <a:off x="6026747" y="2383189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3F89EF09-5001-D90D-73B9-7DB66B6C328E}"/>
              </a:ext>
            </a:extLst>
          </p:cNvPr>
          <p:cNvCxnSpPr>
            <a:cxnSpLocks/>
          </p:cNvCxnSpPr>
          <p:nvPr/>
        </p:nvCxnSpPr>
        <p:spPr>
          <a:xfrm rot="10800000">
            <a:off x="1447557" y="2640508"/>
            <a:ext cx="354641" cy="1218301"/>
          </a:xfrm>
          <a:prstGeom prst="bentConnector3">
            <a:avLst>
              <a:gd name="adj1" fmla="val 6097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DC80CC9C-245B-B5F9-1B39-DB44324AEB99}"/>
              </a:ext>
            </a:extLst>
          </p:cNvPr>
          <p:cNvSpPr txBox="1"/>
          <p:nvPr/>
        </p:nvSpPr>
        <p:spPr>
          <a:xfrm>
            <a:off x="3776957" y="905211"/>
            <a:ext cx="2176564" cy="39367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Form joint ventures for less critical business functions.</a:t>
            </a:r>
            <a:endParaRPr lang="en-US"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80A78C51-3DF0-116C-49AF-8EBA664E8D3C}"/>
              </a:ext>
            </a:extLst>
          </p:cNvPr>
          <p:cNvSpPr txBox="1"/>
          <p:nvPr/>
        </p:nvSpPr>
        <p:spPr>
          <a:xfrm>
            <a:off x="3751634" y="1418463"/>
            <a:ext cx="2176564" cy="39367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Collaborate with other companies to leverage synergies and achieve cost savings.</a:t>
            </a:r>
            <a:endParaRPr lang="en-US"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9C047A84-14BE-CD12-9209-DF9253740F7E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1102048"/>
            <a:ext cx="709502" cy="2806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FCAD6FE8-3CAC-F165-DC81-24969AA867FD}"/>
              </a:ext>
            </a:extLst>
          </p:cNvPr>
          <p:cNvCxnSpPr>
            <a:cxnSpLocks/>
          </p:cNvCxnSpPr>
          <p:nvPr/>
        </p:nvCxnSpPr>
        <p:spPr>
          <a:xfrm rot="10800000">
            <a:off x="3187084" y="1381168"/>
            <a:ext cx="564551" cy="210447"/>
          </a:xfrm>
          <a:prstGeom prst="bentConnector3">
            <a:avLst>
              <a:gd name="adj1" fmla="val 5861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D471BC71-EA41-70D5-5173-8F1F2DC1DBFE}"/>
              </a:ext>
            </a:extLst>
          </p:cNvPr>
          <p:cNvSpPr txBox="1"/>
          <p:nvPr/>
        </p:nvSpPr>
        <p:spPr>
          <a:xfrm>
            <a:off x="3763085" y="2034601"/>
            <a:ext cx="2176564" cy="35134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Plan and execute the sale of non-core assets.</a:t>
            </a:r>
            <a:endParaRPr lang="en-US"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045C15EE-5E1F-E106-886D-E6A50F45EEE6}"/>
              </a:ext>
            </a:extLst>
          </p:cNvPr>
          <p:cNvSpPr txBox="1"/>
          <p:nvPr/>
        </p:nvSpPr>
        <p:spPr>
          <a:xfrm>
            <a:off x="3763085" y="2621301"/>
            <a:ext cx="2176564" cy="43051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Lease or sublease unused real estate or equipment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40BB311F-CADB-9D00-64BA-53623F400D67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>
            <a:off x="2940085" y="2558051"/>
            <a:ext cx="812077" cy="291215"/>
          </a:xfrm>
          <a:prstGeom prst="bentConnector3">
            <a:avLst>
              <a:gd name="adj1" fmla="val 47604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0FB51DB1-1129-5829-03C1-A05DA7B4ACCF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79;p15">
            <a:extLst>
              <a:ext uri="{FF2B5EF4-FFF2-40B4-BE49-F238E27FC236}">
                <a16:creationId xmlns:a16="http://schemas.microsoft.com/office/drawing/2014/main" id="{CDFB3E9A-A7F5-702F-5E78-BE1B65E3EE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2706" y="2566445"/>
            <a:ext cx="300625" cy="74063"/>
          </a:xfrm>
          <a:prstGeom prst="bentConnector3">
            <a:avLst>
              <a:gd name="adj1" fmla="val 59708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149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547</Words>
  <Application>Microsoft Office PowerPoint</Application>
  <PresentationFormat>On-screen Show (16:9)</PresentationFormat>
  <Paragraphs>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Noto Sans Symbols</vt:lpstr>
      <vt:lpstr>Simple Light</vt:lpstr>
      <vt:lpstr>Synergy_CF_YNR002</vt:lpstr>
      <vt:lpstr>Teflan Industries- Issue Tree </vt:lpstr>
      <vt:lpstr>Teflan Industries- Issue Tree </vt:lpstr>
      <vt:lpstr>Teflan Industries- Issue Tree </vt:lpstr>
      <vt:lpstr>Teflan Industries-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Wissmon GERMAIN</dc:creator>
  <cp:lastModifiedBy>Wissmon GERMAIN</cp:lastModifiedBy>
  <cp:revision>2</cp:revision>
  <dcterms:modified xsi:type="dcterms:W3CDTF">2024-11-30T11:26:38Z</dcterms:modified>
</cp:coreProperties>
</file>