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342" r:id="rId5"/>
    <p:sldId id="359" r:id="rId6"/>
    <p:sldId id="365" r:id="rId7"/>
    <p:sldId id="373" r:id="rId8"/>
    <p:sldId id="398" r:id="rId9"/>
    <p:sldId id="399" r:id="rId10"/>
    <p:sldId id="386" r:id="rId11"/>
    <p:sldId id="375" r:id="rId12"/>
    <p:sldId id="397" r:id="rId13"/>
    <p:sldId id="400" r:id="rId14"/>
    <p:sldId id="381" r:id="rId15"/>
    <p:sldId id="389" r:id="rId16"/>
    <p:sldId id="401" r:id="rId17"/>
    <p:sldId id="402" r:id="rId18"/>
    <p:sldId id="391" r:id="rId19"/>
    <p:sldId id="403" r:id="rId20"/>
    <p:sldId id="374" r:id="rId21"/>
    <p:sldId id="404" r:id="rId22"/>
    <p:sldId id="393" r:id="rId23"/>
    <p:sldId id="383" r:id="rId24"/>
    <p:sldId id="394" r:id="rId25"/>
    <p:sldId id="382" r:id="rId26"/>
    <p:sldId id="385" r:id="rId27"/>
    <p:sldId id="376" r:id="rId28"/>
    <p:sldId id="377" r:id="rId29"/>
    <p:sldId id="395" r:id="rId30"/>
    <p:sldId id="4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3FBFE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78" d="100"/>
          <a:sy n="78" d="100"/>
        </p:scale>
        <p:origin x="87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ssmon GERMAIN" userId="86eef6e520eb5a10" providerId="LiveId" clId="{E13E0CA5-6EAE-46F7-90F2-9A9CC2E1BFEC}"/>
    <pc:docChg chg="undo custSel addSld delSld modSld sldOrd">
      <pc:chgData name="Wissmon GERMAIN" userId="86eef6e520eb5a10" providerId="LiveId" clId="{E13E0CA5-6EAE-46F7-90F2-9A9CC2E1BFEC}" dt="2024-12-15T12:09:46.461" v="1310" actId="27636"/>
      <pc:docMkLst>
        <pc:docMk/>
      </pc:docMkLst>
      <pc:sldChg chg="del">
        <pc:chgData name="Wissmon GERMAIN" userId="86eef6e520eb5a10" providerId="LiveId" clId="{E13E0CA5-6EAE-46F7-90F2-9A9CC2E1BFEC}" dt="2024-12-10T18:01:56.799" v="17" actId="47"/>
        <pc:sldMkLst>
          <pc:docMk/>
          <pc:sldMk cId="2395464980" sldId="372"/>
        </pc:sldMkLst>
      </pc:sldChg>
      <pc:sldChg chg="addSp delSp modSp mod ord">
        <pc:chgData name="Wissmon GERMAIN" userId="86eef6e520eb5a10" providerId="LiveId" clId="{E13E0CA5-6EAE-46F7-90F2-9A9CC2E1BFEC}" dt="2024-12-15T11:55:44.567" v="1224" actId="1076"/>
        <pc:sldMkLst>
          <pc:docMk/>
          <pc:sldMk cId="1397193754" sldId="373"/>
        </pc:sldMkLst>
        <pc:spChg chg="mod">
          <ac:chgData name="Wissmon GERMAIN" userId="86eef6e520eb5a10" providerId="LiveId" clId="{E13E0CA5-6EAE-46F7-90F2-9A9CC2E1BFEC}" dt="2024-12-15T11:55:44.567" v="1224" actId="1076"/>
          <ac:spMkLst>
            <pc:docMk/>
            <pc:sldMk cId="1397193754" sldId="373"/>
            <ac:spMk id="2" creationId="{E117F7C5-CBA2-9823-0CBA-5BD773998046}"/>
          </ac:spMkLst>
        </pc:spChg>
        <pc:spChg chg="mod">
          <ac:chgData name="Wissmon GERMAIN" userId="86eef6e520eb5a10" providerId="LiveId" clId="{E13E0CA5-6EAE-46F7-90F2-9A9CC2E1BFEC}" dt="2024-12-15T11:55:21.356" v="1207" actId="20577"/>
          <ac:spMkLst>
            <pc:docMk/>
            <pc:sldMk cId="1397193754" sldId="373"/>
            <ac:spMk id="4" creationId="{260D053B-A40A-3228-B6D5-3371B9EE2E56}"/>
          </ac:spMkLst>
        </pc:spChg>
        <pc:spChg chg="add mod">
          <ac:chgData name="Wissmon GERMAIN" userId="86eef6e520eb5a10" providerId="LiveId" clId="{E13E0CA5-6EAE-46F7-90F2-9A9CC2E1BFEC}" dt="2024-12-14T23:57:25.284" v="772" actId="1076"/>
          <ac:spMkLst>
            <pc:docMk/>
            <pc:sldMk cId="1397193754" sldId="373"/>
            <ac:spMk id="8" creationId="{E3F5B03D-4733-338D-7BFB-B812EBD4F7AC}"/>
          </ac:spMkLst>
        </pc:spChg>
      </pc:sldChg>
      <pc:sldChg chg="modSp mod">
        <pc:chgData name="Wissmon GERMAIN" userId="86eef6e520eb5a10" providerId="LiveId" clId="{E13E0CA5-6EAE-46F7-90F2-9A9CC2E1BFEC}" dt="2024-12-15T11:50:21.983" v="1069" actId="14100"/>
        <pc:sldMkLst>
          <pc:docMk/>
          <pc:sldMk cId="598144966" sldId="374"/>
        </pc:sldMkLst>
        <pc:picChg chg="mod">
          <ac:chgData name="Wissmon GERMAIN" userId="86eef6e520eb5a10" providerId="LiveId" clId="{E13E0CA5-6EAE-46F7-90F2-9A9CC2E1BFEC}" dt="2024-12-15T11:50:21.983" v="1069" actId="14100"/>
          <ac:picMkLst>
            <pc:docMk/>
            <pc:sldMk cId="598144966" sldId="374"/>
            <ac:picMk id="6" creationId="{0E3FC26C-707C-DE9C-2AEC-ECC0E18E1900}"/>
          </ac:picMkLst>
        </pc:picChg>
      </pc:sldChg>
      <pc:sldChg chg="addSp delSp modSp mod ord">
        <pc:chgData name="Wissmon GERMAIN" userId="86eef6e520eb5a10" providerId="LiveId" clId="{E13E0CA5-6EAE-46F7-90F2-9A9CC2E1BFEC}" dt="2024-12-14T23:58:07.889" v="777" actId="1076"/>
        <pc:sldMkLst>
          <pc:docMk/>
          <pc:sldMk cId="1962637282" sldId="375"/>
        </pc:sldMkLst>
        <pc:spChg chg="mod">
          <ac:chgData name="Wissmon GERMAIN" userId="86eef6e520eb5a10" providerId="LiveId" clId="{E13E0CA5-6EAE-46F7-90F2-9A9CC2E1BFEC}" dt="2024-12-14T21:45:37.706" v="623" actId="14100"/>
          <ac:spMkLst>
            <pc:docMk/>
            <pc:sldMk cId="1962637282" sldId="375"/>
            <ac:spMk id="2" creationId="{D9F60903-003B-273E-3584-5312F76C3EF3}"/>
          </ac:spMkLst>
        </pc:spChg>
        <pc:spChg chg="add mod">
          <ac:chgData name="Wissmon GERMAIN" userId="86eef6e520eb5a10" providerId="LiveId" clId="{E13E0CA5-6EAE-46F7-90F2-9A9CC2E1BFEC}" dt="2024-12-14T21:44:24.367" v="587" actId="1076"/>
          <ac:spMkLst>
            <pc:docMk/>
            <pc:sldMk cId="1962637282" sldId="375"/>
            <ac:spMk id="4" creationId="{F0588CAB-50C4-6A9E-1919-1397A4B10354}"/>
          </ac:spMkLst>
        </pc:spChg>
        <pc:spChg chg="add mod">
          <ac:chgData name="Wissmon GERMAIN" userId="86eef6e520eb5a10" providerId="LiveId" clId="{E13E0CA5-6EAE-46F7-90F2-9A9CC2E1BFEC}" dt="2024-12-14T23:58:07.889" v="777" actId="1076"/>
          <ac:spMkLst>
            <pc:docMk/>
            <pc:sldMk cId="1962637282" sldId="375"/>
            <ac:spMk id="5" creationId="{AB4DA409-D22C-6AA6-08B7-097A73314368}"/>
          </ac:spMkLst>
        </pc:spChg>
        <pc:picChg chg="mod">
          <ac:chgData name="Wissmon GERMAIN" userId="86eef6e520eb5a10" providerId="LiveId" clId="{E13E0CA5-6EAE-46F7-90F2-9A9CC2E1BFEC}" dt="2024-12-14T21:44:19.379" v="586" actId="14100"/>
          <ac:picMkLst>
            <pc:docMk/>
            <pc:sldMk cId="1962637282" sldId="375"/>
            <ac:picMk id="12" creationId="{B4F1D299-5A5D-ACC7-4A69-EBC058E40CAE}"/>
          </ac:picMkLst>
        </pc:picChg>
      </pc:sldChg>
      <pc:sldChg chg="del">
        <pc:chgData name="Wissmon GERMAIN" userId="86eef6e520eb5a10" providerId="LiveId" clId="{E13E0CA5-6EAE-46F7-90F2-9A9CC2E1BFEC}" dt="2024-12-10T17:58:50.905" v="15" actId="47"/>
        <pc:sldMkLst>
          <pc:docMk/>
          <pc:sldMk cId="2170071140" sldId="379"/>
        </pc:sldMkLst>
      </pc:sldChg>
      <pc:sldChg chg="addSp delSp modSp mod ord">
        <pc:chgData name="Wissmon GERMAIN" userId="86eef6e520eb5a10" providerId="LiveId" clId="{E13E0CA5-6EAE-46F7-90F2-9A9CC2E1BFEC}" dt="2024-12-15T11:33:31.337" v="930" actId="20577"/>
        <pc:sldMkLst>
          <pc:docMk/>
          <pc:sldMk cId="3304068007" sldId="381"/>
        </pc:sldMkLst>
        <pc:spChg chg="mod">
          <ac:chgData name="Wissmon GERMAIN" userId="86eef6e520eb5a10" providerId="LiveId" clId="{E13E0CA5-6EAE-46F7-90F2-9A9CC2E1BFEC}" dt="2024-12-15T11:33:31.337" v="930" actId="20577"/>
          <ac:spMkLst>
            <pc:docMk/>
            <pc:sldMk cId="3304068007" sldId="381"/>
            <ac:spMk id="8" creationId="{1EEFC0D0-9DE1-C145-263F-909C17C78074}"/>
          </ac:spMkLst>
        </pc:spChg>
        <pc:graphicFrameChg chg="mod">
          <ac:chgData name="Wissmon GERMAIN" userId="86eef6e520eb5a10" providerId="LiveId" clId="{E13E0CA5-6EAE-46F7-90F2-9A9CC2E1BFEC}" dt="2024-12-10T17:57:02.633" v="1" actId="1076"/>
          <ac:graphicFrameMkLst>
            <pc:docMk/>
            <pc:sldMk cId="3304068007" sldId="381"/>
            <ac:graphicFrameMk id="5" creationId="{8EEA5630-8504-C8C7-2F0C-EE6D53FDDCC5}"/>
          </ac:graphicFrameMkLst>
        </pc:graphicFrameChg>
      </pc:sldChg>
      <pc:sldChg chg="modSp mod">
        <pc:chgData name="Wissmon GERMAIN" userId="86eef6e520eb5a10" providerId="LiveId" clId="{E13E0CA5-6EAE-46F7-90F2-9A9CC2E1BFEC}" dt="2024-12-15T12:09:46.461" v="1310" actId="27636"/>
        <pc:sldMkLst>
          <pc:docMk/>
          <pc:sldMk cId="2065757537" sldId="383"/>
        </pc:sldMkLst>
        <pc:spChg chg="mod">
          <ac:chgData name="Wissmon GERMAIN" userId="86eef6e520eb5a10" providerId="LiveId" clId="{E13E0CA5-6EAE-46F7-90F2-9A9CC2E1BFEC}" dt="2024-12-15T12:09:46.461" v="1310" actId="27636"/>
          <ac:spMkLst>
            <pc:docMk/>
            <pc:sldMk cId="2065757537" sldId="383"/>
            <ac:spMk id="38" creationId="{7FFA1B15-278E-6182-1F55-D8D02C82D196}"/>
          </ac:spMkLst>
        </pc:spChg>
      </pc:sldChg>
      <pc:sldChg chg="del">
        <pc:chgData name="Wissmon GERMAIN" userId="86eef6e520eb5a10" providerId="LiveId" clId="{E13E0CA5-6EAE-46F7-90F2-9A9CC2E1BFEC}" dt="2024-12-15T11:40:16.750" v="1016" actId="47"/>
        <pc:sldMkLst>
          <pc:docMk/>
          <pc:sldMk cId="2817931155" sldId="384"/>
        </pc:sldMkLst>
      </pc:sldChg>
      <pc:sldChg chg="addSp modSp mod ord">
        <pc:chgData name="Wissmon GERMAIN" userId="86eef6e520eb5a10" providerId="LiveId" clId="{E13E0CA5-6EAE-46F7-90F2-9A9CC2E1BFEC}" dt="2024-12-14T23:57:54.694" v="775"/>
        <pc:sldMkLst>
          <pc:docMk/>
          <pc:sldMk cId="1071052566" sldId="386"/>
        </pc:sldMkLst>
        <pc:spChg chg="mod">
          <ac:chgData name="Wissmon GERMAIN" userId="86eef6e520eb5a10" providerId="LiveId" clId="{E13E0CA5-6EAE-46F7-90F2-9A9CC2E1BFEC}" dt="2024-12-14T23:07:07.773" v="674" actId="403"/>
          <ac:spMkLst>
            <pc:docMk/>
            <pc:sldMk cId="1071052566" sldId="386"/>
            <ac:spMk id="2" creationId="{B30E5988-E557-6D7F-CCD3-E583D8FB2CAB}"/>
          </ac:spMkLst>
        </pc:spChg>
        <pc:spChg chg="mod">
          <ac:chgData name="Wissmon GERMAIN" userId="86eef6e520eb5a10" providerId="LiveId" clId="{E13E0CA5-6EAE-46F7-90F2-9A9CC2E1BFEC}" dt="2024-12-14T23:07:43.659" v="684" actId="20577"/>
          <ac:spMkLst>
            <pc:docMk/>
            <pc:sldMk cId="1071052566" sldId="386"/>
            <ac:spMk id="5" creationId="{C56F23FF-3294-57A8-B218-261E8FF59716}"/>
          </ac:spMkLst>
        </pc:spChg>
        <pc:spChg chg="mod">
          <ac:chgData name="Wissmon GERMAIN" userId="86eef6e520eb5a10" providerId="LiveId" clId="{E13E0CA5-6EAE-46F7-90F2-9A9CC2E1BFEC}" dt="2024-12-14T21:37:54.176" v="585" actId="14100"/>
          <ac:spMkLst>
            <pc:docMk/>
            <pc:sldMk cId="1071052566" sldId="386"/>
            <ac:spMk id="6" creationId="{CE310CE5-9361-0716-558F-AD5C607ADF0F}"/>
          </ac:spMkLst>
        </pc:spChg>
        <pc:spChg chg="add mod">
          <ac:chgData name="Wissmon GERMAIN" userId="86eef6e520eb5a10" providerId="LiveId" clId="{E13E0CA5-6EAE-46F7-90F2-9A9CC2E1BFEC}" dt="2024-12-14T23:57:54.694" v="775"/>
          <ac:spMkLst>
            <pc:docMk/>
            <pc:sldMk cId="1071052566" sldId="386"/>
            <ac:spMk id="7" creationId="{D0337B77-46DB-30EA-C6DD-1909A13BFC5F}"/>
          </ac:spMkLst>
        </pc:spChg>
      </pc:sldChg>
      <pc:sldChg chg="addSp delSp modSp del mod">
        <pc:chgData name="Wissmon GERMAIN" userId="86eef6e520eb5a10" providerId="LiveId" clId="{E13E0CA5-6EAE-46F7-90F2-9A9CC2E1BFEC}" dt="2024-12-10T17:58:32.644" v="14" actId="47"/>
        <pc:sldMkLst>
          <pc:docMk/>
          <pc:sldMk cId="1812128979" sldId="387"/>
        </pc:sldMkLst>
      </pc:sldChg>
      <pc:sldChg chg="del">
        <pc:chgData name="Wissmon GERMAIN" userId="86eef6e520eb5a10" providerId="LiveId" clId="{E13E0CA5-6EAE-46F7-90F2-9A9CC2E1BFEC}" dt="2024-12-10T17:56:01.751" v="0" actId="47"/>
        <pc:sldMkLst>
          <pc:docMk/>
          <pc:sldMk cId="2857412796" sldId="388"/>
        </pc:sldMkLst>
      </pc:sldChg>
      <pc:sldChg chg="ord">
        <pc:chgData name="Wissmon GERMAIN" userId="86eef6e520eb5a10" providerId="LiveId" clId="{E13E0CA5-6EAE-46F7-90F2-9A9CC2E1BFEC}" dt="2024-12-14T23:19:34.555" v="723"/>
        <pc:sldMkLst>
          <pc:docMk/>
          <pc:sldMk cId="439479215" sldId="389"/>
        </pc:sldMkLst>
      </pc:sldChg>
      <pc:sldChg chg="del">
        <pc:chgData name="Wissmon GERMAIN" userId="86eef6e520eb5a10" providerId="LiveId" clId="{E13E0CA5-6EAE-46F7-90F2-9A9CC2E1BFEC}" dt="2024-12-15T11:49:43.601" v="1068" actId="47"/>
        <pc:sldMkLst>
          <pc:docMk/>
          <pc:sldMk cId="807560828" sldId="390"/>
        </pc:sldMkLst>
      </pc:sldChg>
      <pc:sldChg chg="del">
        <pc:chgData name="Wissmon GERMAIN" userId="86eef6e520eb5a10" providerId="LiveId" clId="{E13E0CA5-6EAE-46F7-90F2-9A9CC2E1BFEC}" dt="2024-12-10T17:59:45.127" v="16" actId="47"/>
        <pc:sldMkLst>
          <pc:docMk/>
          <pc:sldMk cId="1625132574" sldId="392"/>
        </pc:sldMkLst>
      </pc:sldChg>
      <pc:sldChg chg="modSp add del mod ord">
        <pc:chgData name="Wissmon GERMAIN" userId="86eef6e520eb5a10" providerId="LiveId" clId="{E13E0CA5-6EAE-46F7-90F2-9A9CC2E1BFEC}" dt="2024-12-14T23:54:08.949" v="724" actId="47"/>
        <pc:sldMkLst>
          <pc:docMk/>
          <pc:sldMk cId="2153976687" sldId="396"/>
        </pc:sldMkLst>
      </pc:sldChg>
      <pc:sldChg chg="addSp delSp modSp add mod">
        <pc:chgData name="Wissmon GERMAIN" userId="86eef6e520eb5a10" providerId="LiveId" clId="{E13E0CA5-6EAE-46F7-90F2-9A9CC2E1BFEC}" dt="2024-12-15T11:58:17.927" v="1240" actId="14100"/>
        <pc:sldMkLst>
          <pc:docMk/>
          <pc:sldMk cId="562426483" sldId="397"/>
        </pc:sldMkLst>
        <pc:spChg chg="mod">
          <ac:chgData name="Wissmon GERMAIN" userId="86eef6e520eb5a10" providerId="LiveId" clId="{E13E0CA5-6EAE-46F7-90F2-9A9CC2E1BFEC}" dt="2024-12-15T11:58:17.927" v="1240" actId="14100"/>
          <ac:spMkLst>
            <pc:docMk/>
            <pc:sldMk cId="562426483" sldId="397"/>
            <ac:spMk id="2" creationId="{7D527BF9-1908-75A6-183C-7A0ADF82D822}"/>
          </ac:spMkLst>
        </pc:spChg>
        <pc:spChg chg="mod">
          <ac:chgData name="Wissmon GERMAIN" userId="86eef6e520eb5a10" providerId="LiveId" clId="{E13E0CA5-6EAE-46F7-90F2-9A9CC2E1BFEC}" dt="2024-12-14T23:01:38.672" v="625" actId="1076"/>
          <ac:spMkLst>
            <pc:docMk/>
            <pc:sldMk cId="562426483" sldId="397"/>
            <ac:spMk id="4" creationId="{C1918F7B-5A0C-4EF8-EF19-69FF81B975BB}"/>
          </ac:spMkLst>
        </pc:spChg>
        <pc:spChg chg="add mod">
          <ac:chgData name="Wissmon GERMAIN" userId="86eef6e520eb5a10" providerId="LiveId" clId="{E13E0CA5-6EAE-46F7-90F2-9A9CC2E1BFEC}" dt="2024-12-14T23:58:15.883" v="778"/>
          <ac:spMkLst>
            <pc:docMk/>
            <pc:sldMk cId="562426483" sldId="397"/>
            <ac:spMk id="9" creationId="{C734AE74-3D24-DA29-A9AF-00BCC7538393}"/>
          </ac:spMkLst>
        </pc:spChg>
      </pc:sldChg>
      <pc:sldChg chg="addSp modSp add mod ord">
        <pc:chgData name="Wissmon GERMAIN" userId="86eef6e520eb5a10" providerId="LiveId" clId="{E13E0CA5-6EAE-46F7-90F2-9A9CC2E1BFEC}" dt="2024-12-14T23:57:37.940" v="773"/>
        <pc:sldMkLst>
          <pc:docMk/>
          <pc:sldMk cId="2335439317" sldId="398"/>
        </pc:sldMkLst>
        <pc:spChg chg="add mod">
          <ac:chgData name="Wissmon GERMAIN" userId="86eef6e520eb5a10" providerId="LiveId" clId="{E13E0CA5-6EAE-46F7-90F2-9A9CC2E1BFEC}" dt="2024-12-14T23:57:37.940" v="773"/>
          <ac:spMkLst>
            <pc:docMk/>
            <pc:sldMk cId="2335439317" sldId="398"/>
            <ac:spMk id="2" creationId="{5BAAFC73-902F-3DB7-D22A-DCEC3E1B3E38}"/>
          </ac:spMkLst>
        </pc:spChg>
        <pc:spChg chg="mod">
          <ac:chgData name="Wissmon GERMAIN" userId="86eef6e520eb5a10" providerId="LiveId" clId="{E13E0CA5-6EAE-46F7-90F2-9A9CC2E1BFEC}" dt="2024-12-14T21:24:06.263" v="399" actId="20577"/>
          <ac:spMkLst>
            <pc:docMk/>
            <pc:sldMk cId="2335439317" sldId="398"/>
            <ac:spMk id="5" creationId="{3855F344-221B-C564-09F9-92DED34B6D86}"/>
          </ac:spMkLst>
        </pc:spChg>
      </pc:sldChg>
      <pc:sldChg chg="addSp delSp modSp new mod">
        <pc:chgData name="Wissmon GERMAIN" userId="86eef6e520eb5a10" providerId="LiveId" clId="{E13E0CA5-6EAE-46F7-90F2-9A9CC2E1BFEC}" dt="2024-12-15T11:57:01.484" v="1239" actId="403"/>
        <pc:sldMkLst>
          <pc:docMk/>
          <pc:sldMk cId="1622727914" sldId="399"/>
        </pc:sldMkLst>
        <pc:spChg chg="mod">
          <ac:chgData name="Wissmon GERMAIN" userId="86eef6e520eb5a10" providerId="LiveId" clId="{E13E0CA5-6EAE-46F7-90F2-9A9CC2E1BFEC}" dt="2024-12-14T21:35:11.121" v="562" actId="1076"/>
          <ac:spMkLst>
            <pc:docMk/>
            <pc:sldMk cId="1622727914" sldId="399"/>
            <ac:spMk id="2" creationId="{808BDA6E-1E56-3E29-8D68-6E578362E030}"/>
          </ac:spMkLst>
        </pc:spChg>
        <pc:spChg chg="add mod">
          <ac:chgData name="Wissmon GERMAIN" userId="86eef6e520eb5a10" providerId="LiveId" clId="{E13E0CA5-6EAE-46F7-90F2-9A9CC2E1BFEC}" dt="2024-12-14T23:57:47.904" v="774"/>
          <ac:spMkLst>
            <pc:docMk/>
            <pc:sldMk cId="1622727914" sldId="399"/>
            <ac:spMk id="4" creationId="{788C92D5-9A00-539E-25BC-60DC7C25EDB4}"/>
          </ac:spMkLst>
        </pc:spChg>
        <pc:spChg chg="add mod">
          <ac:chgData name="Wissmon GERMAIN" userId="86eef6e520eb5a10" providerId="LiveId" clId="{E13E0CA5-6EAE-46F7-90F2-9A9CC2E1BFEC}" dt="2024-12-15T11:57:01.484" v="1239" actId="403"/>
          <ac:spMkLst>
            <pc:docMk/>
            <pc:sldMk cId="1622727914" sldId="399"/>
            <ac:spMk id="7" creationId="{A3149B37-AB21-C221-BA56-F06BBC0D8C7C}"/>
          </ac:spMkLst>
        </pc:spChg>
      </pc:sldChg>
      <pc:sldChg chg="modSp add mod ord">
        <pc:chgData name="Wissmon GERMAIN" userId="86eef6e520eb5a10" providerId="LiveId" clId="{E13E0CA5-6EAE-46F7-90F2-9A9CC2E1BFEC}" dt="2024-12-14T23:59:56.432" v="797" actId="1076"/>
        <pc:sldMkLst>
          <pc:docMk/>
          <pc:sldMk cId="496048648" sldId="400"/>
        </pc:sldMkLst>
        <pc:spChg chg="mod">
          <ac:chgData name="Wissmon GERMAIN" userId="86eef6e520eb5a10" providerId="LiveId" clId="{E13E0CA5-6EAE-46F7-90F2-9A9CC2E1BFEC}" dt="2024-12-14T23:59:34.114" v="787" actId="14100"/>
          <ac:spMkLst>
            <pc:docMk/>
            <pc:sldMk cId="496048648" sldId="400"/>
            <ac:spMk id="2" creationId="{6D6F1A75-2168-513E-06B2-DE69BCB7EE8D}"/>
          </ac:spMkLst>
        </pc:spChg>
        <pc:spChg chg="mod">
          <ac:chgData name="Wissmon GERMAIN" userId="86eef6e520eb5a10" providerId="LiveId" clId="{E13E0CA5-6EAE-46F7-90F2-9A9CC2E1BFEC}" dt="2024-12-14T23:59:56.432" v="797" actId="1076"/>
          <ac:spMkLst>
            <pc:docMk/>
            <pc:sldMk cId="496048648" sldId="400"/>
            <ac:spMk id="7" creationId="{0C6EA197-7718-5F32-F858-D75AD6EFEF2A}"/>
          </ac:spMkLst>
        </pc:spChg>
      </pc:sldChg>
      <pc:sldChg chg="addSp delSp modSp add mod ord">
        <pc:chgData name="Wissmon GERMAIN" userId="86eef6e520eb5a10" providerId="LiveId" clId="{E13E0CA5-6EAE-46F7-90F2-9A9CC2E1BFEC}" dt="2024-12-15T11:39:59.467" v="1015" actId="1076"/>
        <pc:sldMkLst>
          <pc:docMk/>
          <pc:sldMk cId="2740011021" sldId="401"/>
        </pc:sldMkLst>
        <pc:spChg chg="mod">
          <ac:chgData name="Wissmon GERMAIN" userId="86eef6e520eb5a10" providerId="LiveId" clId="{E13E0CA5-6EAE-46F7-90F2-9A9CC2E1BFEC}" dt="2024-12-15T11:39:59.467" v="1015" actId="1076"/>
          <ac:spMkLst>
            <pc:docMk/>
            <pc:sldMk cId="2740011021" sldId="401"/>
            <ac:spMk id="4" creationId="{28CA9BD0-EAAC-0202-1E5B-354F914B56DB}"/>
          </ac:spMkLst>
        </pc:spChg>
        <pc:spChg chg="add mod">
          <ac:chgData name="Wissmon GERMAIN" userId="86eef6e520eb5a10" providerId="LiveId" clId="{E13E0CA5-6EAE-46F7-90F2-9A9CC2E1BFEC}" dt="2024-12-15T11:38:58.431" v="999" actId="14100"/>
          <ac:spMkLst>
            <pc:docMk/>
            <pc:sldMk cId="2740011021" sldId="401"/>
            <ac:spMk id="7" creationId="{94A658DE-AB1F-1C4D-0B78-818DDA3F7133}"/>
          </ac:spMkLst>
        </pc:spChg>
        <pc:spChg chg="add del mod">
          <ac:chgData name="Wissmon GERMAIN" userId="86eef6e520eb5a10" providerId="LiveId" clId="{E13E0CA5-6EAE-46F7-90F2-9A9CC2E1BFEC}" dt="2024-12-15T11:39:48.545" v="1008" actId="1076"/>
          <ac:spMkLst>
            <pc:docMk/>
            <pc:sldMk cId="2740011021" sldId="401"/>
            <ac:spMk id="9" creationId="{665BB01B-E4C3-0AE4-DCE9-6EB381B23BE4}"/>
          </ac:spMkLst>
        </pc:spChg>
        <pc:picChg chg="add mod">
          <ac:chgData name="Wissmon GERMAIN" userId="86eef6e520eb5a10" providerId="LiveId" clId="{E13E0CA5-6EAE-46F7-90F2-9A9CC2E1BFEC}" dt="2024-12-15T11:39:21.245" v="1001" actId="1076"/>
          <ac:picMkLst>
            <pc:docMk/>
            <pc:sldMk cId="2740011021" sldId="401"/>
            <ac:picMk id="8" creationId="{B0224475-96B2-883B-1C7F-D5D9AFA4FAB6}"/>
          </ac:picMkLst>
        </pc:picChg>
      </pc:sldChg>
      <pc:sldChg chg="addSp delSp modSp add mod">
        <pc:chgData name="Wissmon GERMAIN" userId="86eef6e520eb5a10" providerId="LiveId" clId="{E13E0CA5-6EAE-46F7-90F2-9A9CC2E1BFEC}" dt="2024-12-15T11:49:24.205" v="1067" actId="20577"/>
        <pc:sldMkLst>
          <pc:docMk/>
          <pc:sldMk cId="1129881790" sldId="402"/>
        </pc:sldMkLst>
        <pc:spChg chg="add mod">
          <ac:chgData name="Wissmon GERMAIN" userId="86eef6e520eb5a10" providerId="LiveId" clId="{E13E0CA5-6EAE-46F7-90F2-9A9CC2E1BFEC}" dt="2024-12-15T11:49:24.205" v="1067" actId="20577"/>
          <ac:spMkLst>
            <pc:docMk/>
            <pc:sldMk cId="1129881790" sldId="402"/>
            <ac:spMk id="2" creationId="{1648D679-CEDC-6C74-FE28-B281C545CA77}"/>
          </ac:spMkLst>
        </pc:spChg>
        <pc:spChg chg="mod">
          <ac:chgData name="Wissmon GERMAIN" userId="86eef6e520eb5a10" providerId="LiveId" clId="{E13E0CA5-6EAE-46F7-90F2-9A9CC2E1BFEC}" dt="2024-12-15T11:44:02.800" v="1043" actId="1076"/>
          <ac:spMkLst>
            <pc:docMk/>
            <pc:sldMk cId="1129881790" sldId="402"/>
            <ac:spMk id="4" creationId="{674870FC-617F-3155-04E2-C844E1C19A10}"/>
          </ac:spMkLst>
        </pc:spChg>
        <pc:spChg chg="mod">
          <ac:chgData name="Wissmon GERMAIN" userId="86eef6e520eb5a10" providerId="LiveId" clId="{E13E0CA5-6EAE-46F7-90F2-9A9CC2E1BFEC}" dt="2024-12-15T11:44:37.560" v="1044" actId="6549"/>
          <ac:spMkLst>
            <pc:docMk/>
            <pc:sldMk cId="1129881790" sldId="402"/>
            <ac:spMk id="7" creationId="{E74AE61F-6D39-50D4-268C-EA6EC8CF12A9}"/>
          </ac:spMkLst>
        </pc:spChg>
        <pc:picChg chg="add mod">
          <ac:chgData name="Wissmon GERMAIN" userId="86eef6e520eb5a10" providerId="LiveId" clId="{E13E0CA5-6EAE-46F7-90F2-9A9CC2E1BFEC}" dt="2024-12-15T11:48:50.360" v="1062" actId="1076"/>
          <ac:picMkLst>
            <pc:docMk/>
            <pc:sldMk cId="1129881790" sldId="402"/>
            <ac:picMk id="6" creationId="{C6C87F14-6337-5958-20DB-2618667B21BD}"/>
          </ac:picMkLst>
        </pc:picChg>
      </pc:sldChg>
      <pc:sldChg chg="modSp add mod">
        <pc:chgData name="Wissmon GERMAIN" userId="86eef6e520eb5a10" providerId="LiveId" clId="{E13E0CA5-6EAE-46F7-90F2-9A9CC2E1BFEC}" dt="2024-12-15T11:51:33.254" v="1111" actId="113"/>
        <pc:sldMkLst>
          <pc:docMk/>
          <pc:sldMk cId="471846802" sldId="403"/>
        </pc:sldMkLst>
        <pc:spChg chg="mod">
          <ac:chgData name="Wissmon GERMAIN" userId="86eef6e520eb5a10" providerId="LiveId" clId="{E13E0CA5-6EAE-46F7-90F2-9A9CC2E1BFEC}" dt="2024-12-15T11:51:33.254" v="1111" actId="113"/>
          <ac:spMkLst>
            <pc:docMk/>
            <pc:sldMk cId="471846802" sldId="403"/>
            <ac:spMk id="5" creationId="{84D5EA43-E94B-BFFC-F253-C78BF61D7D63}"/>
          </ac:spMkLst>
        </pc:spChg>
      </pc:sldChg>
      <pc:sldChg chg="modSp add mod ord">
        <pc:chgData name="Wissmon GERMAIN" userId="86eef6e520eb5a10" providerId="LiveId" clId="{E13E0CA5-6EAE-46F7-90F2-9A9CC2E1BFEC}" dt="2024-12-15T11:52:18.295" v="1141" actId="20577"/>
        <pc:sldMkLst>
          <pc:docMk/>
          <pc:sldMk cId="4081672468" sldId="404"/>
        </pc:sldMkLst>
        <pc:spChg chg="mod">
          <ac:chgData name="Wissmon GERMAIN" userId="86eef6e520eb5a10" providerId="LiveId" clId="{E13E0CA5-6EAE-46F7-90F2-9A9CC2E1BFEC}" dt="2024-12-15T11:52:18.295" v="1141" actId="20577"/>
          <ac:spMkLst>
            <pc:docMk/>
            <pc:sldMk cId="4081672468" sldId="404"/>
            <ac:spMk id="5" creationId="{FA6667F2-4065-87DC-690A-E39F85A5F796}"/>
          </ac:spMkLst>
        </pc:spChg>
      </pc:sldChg>
    </pc:docChg>
  </pc:docChgLst>
  <pc:docChgLst>
    <pc:chgData name="Wissmon GERMAIN" userId="86eef6e520eb5a10" providerId="LiveId" clId="{6E864DE9-3C9F-4638-9254-0D3516333425}"/>
    <pc:docChg chg="custSel addSld modSld">
      <pc:chgData name="Wissmon GERMAIN" userId="86eef6e520eb5a10" providerId="LiveId" clId="{6E864DE9-3C9F-4638-9254-0D3516333425}" dt="2025-01-03T02:29:19.403" v="30" actId="14100"/>
      <pc:docMkLst>
        <pc:docMk/>
      </pc:docMkLst>
      <pc:sldChg chg="delSp modSp mod">
        <pc:chgData name="Wissmon GERMAIN" userId="86eef6e520eb5a10" providerId="LiveId" clId="{6E864DE9-3C9F-4638-9254-0D3516333425}" dt="2025-01-02T22:02:41.689" v="2" actId="478"/>
        <pc:sldMkLst>
          <pc:docMk/>
          <pc:sldMk cId="1397193754" sldId="373"/>
        </pc:sldMkLst>
        <pc:spChg chg="del mod">
          <ac:chgData name="Wissmon GERMAIN" userId="86eef6e520eb5a10" providerId="LiveId" clId="{6E864DE9-3C9F-4638-9254-0D3516333425}" dt="2025-01-02T22:02:41.689" v="2" actId="478"/>
          <ac:spMkLst>
            <pc:docMk/>
            <pc:sldMk cId="1397193754" sldId="373"/>
            <ac:spMk id="10" creationId="{3E97F71D-E7A5-640B-8A62-18E24371BB9A}"/>
          </ac:spMkLst>
        </pc:spChg>
      </pc:sldChg>
      <pc:sldChg chg="modSp mod">
        <pc:chgData name="Wissmon GERMAIN" userId="86eef6e520eb5a10" providerId="LiveId" clId="{6E864DE9-3C9F-4638-9254-0D3516333425}" dt="2025-01-02T22:14:19.926" v="3" actId="6549"/>
        <pc:sldMkLst>
          <pc:docMk/>
          <pc:sldMk cId="562426483" sldId="397"/>
        </pc:sldMkLst>
        <pc:spChg chg="mod">
          <ac:chgData name="Wissmon GERMAIN" userId="86eef6e520eb5a10" providerId="LiveId" clId="{6E864DE9-3C9F-4638-9254-0D3516333425}" dt="2025-01-02T22:14:19.926" v="3" actId="6549"/>
          <ac:spMkLst>
            <pc:docMk/>
            <pc:sldMk cId="562426483" sldId="397"/>
            <ac:spMk id="2" creationId="{7D527BF9-1908-75A6-183C-7A0ADF82D822}"/>
          </ac:spMkLst>
        </pc:spChg>
      </pc:sldChg>
      <pc:sldChg chg="modSp mod">
        <pc:chgData name="Wissmon GERMAIN" userId="86eef6e520eb5a10" providerId="LiveId" clId="{6E864DE9-3C9F-4638-9254-0D3516333425}" dt="2025-01-02T22:14:27.130" v="4" actId="6549"/>
        <pc:sldMkLst>
          <pc:docMk/>
          <pc:sldMk cId="1622727914" sldId="399"/>
        </pc:sldMkLst>
        <pc:spChg chg="mod">
          <ac:chgData name="Wissmon GERMAIN" userId="86eef6e520eb5a10" providerId="LiveId" clId="{6E864DE9-3C9F-4638-9254-0D3516333425}" dt="2025-01-02T22:14:27.130" v="4" actId="6549"/>
          <ac:spMkLst>
            <pc:docMk/>
            <pc:sldMk cId="1622727914" sldId="399"/>
            <ac:spMk id="7" creationId="{A3149B37-AB21-C221-BA56-F06BBC0D8C7C}"/>
          </ac:spMkLst>
        </pc:spChg>
      </pc:sldChg>
      <pc:sldChg chg="addSp delSp modSp add mod">
        <pc:chgData name="Wissmon GERMAIN" userId="86eef6e520eb5a10" providerId="LiveId" clId="{6E864DE9-3C9F-4638-9254-0D3516333425}" dt="2025-01-03T02:29:19.403" v="30" actId="14100"/>
        <pc:sldMkLst>
          <pc:docMk/>
          <pc:sldMk cId="3244790780" sldId="405"/>
        </pc:sldMkLst>
        <pc:spChg chg="del mod">
          <ac:chgData name="Wissmon GERMAIN" userId="86eef6e520eb5a10" providerId="LiveId" clId="{6E864DE9-3C9F-4638-9254-0D3516333425}" dt="2025-01-03T02:29:03.923" v="26" actId="478"/>
          <ac:spMkLst>
            <pc:docMk/>
            <pc:sldMk cId="3244790780" sldId="405"/>
            <ac:spMk id="2" creationId="{E5100235-D2F5-AAD6-CE14-930D230969D9}"/>
          </ac:spMkLst>
        </pc:spChg>
        <pc:spChg chg="mod">
          <ac:chgData name="Wissmon GERMAIN" userId="86eef6e520eb5a10" providerId="LiveId" clId="{6E864DE9-3C9F-4638-9254-0D3516333425}" dt="2025-01-03T02:29:19.403" v="30" actId="14100"/>
          <ac:spMkLst>
            <pc:docMk/>
            <pc:sldMk cId="3244790780" sldId="405"/>
            <ac:spMk id="3" creationId="{056049CE-5C69-54DD-CD0F-90339FAEF2A0}"/>
          </ac:spMkLst>
        </pc:spChg>
        <pc:spChg chg="add del mod">
          <ac:chgData name="Wissmon GERMAIN" userId="86eef6e520eb5a10" providerId="LiveId" clId="{6E864DE9-3C9F-4638-9254-0D3516333425}" dt="2025-01-03T02:29:11.722" v="28" actId="478"/>
          <ac:spMkLst>
            <pc:docMk/>
            <pc:sldMk cId="3244790780" sldId="405"/>
            <ac:spMk id="6" creationId="{40296719-D1FA-91D2-73B7-69DDE8FC2DAA}"/>
          </ac:spMkLst>
        </pc:spChg>
      </pc:sldChg>
    </pc:docChg>
  </pc:docChgLst>
  <pc:docChgLst>
    <pc:chgData name="Wissmon GERMAIN" userId="86eef6e520eb5a10" providerId="LiveId" clId="{347607BA-4F9C-4E36-903F-DD6B14183F24}"/>
    <pc:docChg chg="undo redo custSel addSld delSld modSld sldOrd">
      <pc:chgData name="Wissmon GERMAIN" userId="86eef6e520eb5a10" providerId="LiveId" clId="{347607BA-4F9C-4E36-903F-DD6B14183F24}" dt="2024-12-10T17:52:45.672" v="3475" actId="20577"/>
      <pc:docMkLst>
        <pc:docMk/>
      </pc:docMkLst>
      <pc:sldChg chg="modSp mod">
        <pc:chgData name="Wissmon GERMAIN" userId="86eef6e520eb5a10" providerId="LiveId" clId="{347607BA-4F9C-4E36-903F-DD6B14183F24}" dt="2024-12-10T17:36:27.514" v="3109" actId="20577"/>
        <pc:sldMkLst>
          <pc:docMk/>
          <pc:sldMk cId="1460159330" sldId="359"/>
        </pc:sldMkLst>
        <pc:spChg chg="mod">
          <ac:chgData name="Wissmon GERMAIN" userId="86eef6e520eb5a10" providerId="LiveId" clId="{347607BA-4F9C-4E36-903F-DD6B14183F24}" dt="2024-12-10T17:36:27.514" v="3109" actId="20577"/>
          <ac:spMkLst>
            <pc:docMk/>
            <pc:sldMk cId="1460159330" sldId="359"/>
            <ac:spMk id="31" creationId="{F1239C0E-3F39-787D-0FC3-6B7C9BA37E8F}"/>
          </ac:spMkLst>
        </pc:spChg>
      </pc:sldChg>
      <pc:sldChg chg="addSp delSp modSp mod ord">
        <pc:chgData name="Wissmon GERMAIN" userId="86eef6e520eb5a10" providerId="LiveId" clId="{347607BA-4F9C-4E36-903F-DD6B14183F24}" dt="2024-12-09T20:25:46.446" v="852" actId="20577"/>
        <pc:sldMkLst>
          <pc:docMk/>
          <pc:sldMk cId="1330733909" sldId="365"/>
        </pc:sldMkLst>
        <pc:spChg chg="add mod">
          <ac:chgData name="Wissmon GERMAIN" userId="86eef6e520eb5a10" providerId="LiveId" clId="{347607BA-4F9C-4E36-903F-DD6B14183F24}" dt="2024-12-09T20:25:46.446" v="852" actId="20577"/>
          <ac:spMkLst>
            <pc:docMk/>
            <pc:sldMk cId="1330733909" sldId="365"/>
            <ac:spMk id="5" creationId="{0278881C-8BC2-C23E-A08E-85725E1C5946}"/>
          </ac:spMkLst>
        </pc:spChg>
      </pc:sldChg>
      <pc:sldChg chg="modSp mod">
        <pc:chgData name="Wissmon GERMAIN" userId="86eef6e520eb5a10" providerId="LiveId" clId="{347607BA-4F9C-4E36-903F-DD6B14183F24}" dt="2024-12-10T17:52:45.672" v="3475" actId="20577"/>
        <pc:sldMkLst>
          <pc:docMk/>
          <pc:sldMk cId="2395464980" sldId="372"/>
        </pc:sldMkLst>
      </pc:sldChg>
      <pc:sldChg chg="addSp delSp modSp mod modMedia modClrScheme delAnim chgLayout">
        <pc:chgData name="Wissmon GERMAIN" userId="86eef6e520eb5a10" providerId="LiveId" clId="{347607BA-4F9C-4E36-903F-DD6B14183F24}" dt="2024-12-09T22:23:19.581" v="1127" actId="1076"/>
        <pc:sldMkLst>
          <pc:docMk/>
          <pc:sldMk cId="1397193754" sldId="373"/>
        </pc:sldMkLst>
        <pc:spChg chg="mod">
          <ac:chgData name="Wissmon GERMAIN" userId="86eef6e520eb5a10" providerId="LiveId" clId="{347607BA-4F9C-4E36-903F-DD6B14183F24}" dt="2024-12-09T22:17:44.215" v="936" actId="403"/>
          <ac:spMkLst>
            <pc:docMk/>
            <pc:sldMk cId="1397193754" sldId="373"/>
            <ac:spMk id="2" creationId="{E117F7C5-CBA2-9823-0CBA-5BD773998046}"/>
          </ac:spMkLst>
        </pc:spChg>
        <pc:spChg chg="mod">
          <ac:chgData name="Wissmon GERMAIN" userId="86eef6e520eb5a10" providerId="LiveId" clId="{347607BA-4F9C-4E36-903F-DD6B14183F24}" dt="2024-12-05T20:51:58.529" v="63" actId="26606"/>
          <ac:spMkLst>
            <pc:docMk/>
            <pc:sldMk cId="1397193754" sldId="373"/>
            <ac:spMk id="3" creationId="{A6A971A9-0C5C-DDFC-67F9-2E5A55F12F67}"/>
          </ac:spMkLst>
        </pc:spChg>
        <pc:spChg chg="mod">
          <ac:chgData name="Wissmon GERMAIN" userId="86eef6e520eb5a10" providerId="LiveId" clId="{347607BA-4F9C-4E36-903F-DD6B14183F24}" dt="2024-12-09T22:23:19.581" v="1127" actId="1076"/>
          <ac:spMkLst>
            <pc:docMk/>
            <pc:sldMk cId="1397193754" sldId="373"/>
            <ac:spMk id="4" creationId="{260D053B-A40A-3228-B6D5-3371B9EE2E56}"/>
          </ac:spMkLst>
        </pc:spChg>
        <pc:spChg chg="add mod">
          <ac:chgData name="Wissmon GERMAIN" userId="86eef6e520eb5a10" providerId="LiveId" clId="{347607BA-4F9C-4E36-903F-DD6B14183F24}" dt="2024-12-09T22:17:33.082" v="934" actId="6549"/>
          <ac:spMkLst>
            <pc:docMk/>
            <pc:sldMk cId="1397193754" sldId="373"/>
            <ac:spMk id="5" creationId="{6FF1C597-5EAA-C383-178F-A5EC1BC741FA}"/>
          </ac:spMkLst>
        </pc:spChg>
      </pc:sldChg>
      <pc:sldChg chg="addSp delSp modSp mod ord">
        <pc:chgData name="Wissmon GERMAIN" userId="86eef6e520eb5a10" providerId="LiveId" clId="{347607BA-4F9C-4E36-903F-DD6B14183F24}" dt="2024-12-10T02:06:18.614" v="1648" actId="14100"/>
        <pc:sldMkLst>
          <pc:docMk/>
          <pc:sldMk cId="598144966" sldId="374"/>
        </pc:sldMkLst>
        <pc:picChg chg="add mod">
          <ac:chgData name="Wissmon GERMAIN" userId="86eef6e520eb5a10" providerId="LiveId" clId="{347607BA-4F9C-4E36-903F-DD6B14183F24}" dt="2024-12-10T02:06:18.614" v="1648" actId="14100"/>
          <ac:picMkLst>
            <pc:docMk/>
            <pc:sldMk cId="598144966" sldId="374"/>
            <ac:picMk id="6" creationId="{0E3FC26C-707C-DE9C-2AEC-ECC0E18E1900}"/>
          </ac:picMkLst>
        </pc:picChg>
        <pc:picChg chg="mod">
          <ac:chgData name="Wissmon GERMAIN" userId="86eef6e520eb5a10" providerId="LiveId" clId="{347607BA-4F9C-4E36-903F-DD6B14183F24}" dt="2024-12-09T18:29:40.833" v="556" actId="1076"/>
          <ac:picMkLst>
            <pc:docMk/>
            <pc:sldMk cId="598144966" sldId="374"/>
            <ac:picMk id="8" creationId="{E1DBD4C7-D952-4426-40FD-8799F80F821F}"/>
          </ac:picMkLst>
        </pc:picChg>
      </pc:sldChg>
      <pc:sldChg chg="addSp delSp modSp mod ord">
        <pc:chgData name="Wissmon GERMAIN" userId="86eef6e520eb5a10" providerId="LiveId" clId="{347607BA-4F9C-4E36-903F-DD6B14183F24}" dt="2024-12-10T02:01:33.317" v="1599"/>
        <pc:sldMkLst>
          <pc:docMk/>
          <pc:sldMk cId="1962637282" sldId="375"/>
        </pc:sldMkLst>
        <pc:spChg chg="mod">
          <ac:chgData name="Wissmon GERMAIN" userId="86eef6e520eb5a10" providerId="LiveId" clId="{347607BA-4F9C-4E36-903F-DD6B14183F24}" dt="2024-12-09T20:21:58.542" v="804" actId="20577"/>
          <ac:spMkLst>
            <pc:docMk/>
            <pc:sldMk cId="1962637282" sldId="375"/>
            <ac:spMk id="2" creationId="{D9F60903-003B-273E-3584-5312F76C3EF3}"/>
          </ac:spMkLst>
        </pc:spChg>
        <pc:picChg chg="add mod">
          <ac:chgData name="Wissmon GERMAIN" userId="86eef6e520eb5a10" providerId="LiveId" clId="{347607BA-4F9C-4E36-903F-DD6B14183F24}" dt="2024-12-09T18:14:34.785" v="545" actId="1076"/>
          <ac:picMkLst>
            <pc:docMk/>
            <pc:sldMk cId="1962637282" sldId="375"/>
            <ac:picMk id="12" creationId="{B4F1D299-5A5D-ACC7-4A69-EBC058E40CAE}"/>
          </ac:picMkLst>
        </pc:picChg>
      </pc:sldChg>
      <pc:sldChg chg="addSp delSp modSp mod">
        <pc:chgData name="Wissmon GERMAIN" userId="86eef6e520eb5a10" providerId="LiveId" clId="{347607BA-4F9C-4E36-903F-DD6B14183F24}" dt="2024-12-10T17:25:19.566" v="2848" actId="403"/>
        <pc:sldMkLst>
          <pc:docMk/>
          <pc:sldMk cId="1073601555" sldId="376"/>
        </pc:sldMkLst>
        <pc:spChg chg="mod">
          <ac:chgData name="Wissmon GERMAIN" userId="86eef6e520eb5a10" providerId="LiveId" clId="{347607BA-4F9C-4E36-903F-DD6B14183F24}" dt="2024-12-10T17:22:17.031" v="2748" actId="20577"/>
          <ac:spMkLst>
            <pc:docMk/>
            <pc:sldMk cId="1073601555" sldId="376"/>
            <ac:spMk id="2" creationId="{6CCA29A4-AAFD-04EE-0732-0671E83D5EF1}"/>
          </ac:spMkLst>
        </pc:spChg>
        <pc:spChg chg="mod">
          <ac:chgData name="Wissmon GERMAIN" userId="86eef6e520eb5a10" providerId="LiveId" clId="{347607BA-4F9C-4E36-903F-DD6B14183F24}" dt="2024-12-10T17:25:19.566" v="2848" actId="403"/>
          <ac:spMkLst>
            <pc:docMk/>
            <pc:sldMk cId="1073601555" sldId="376"/>
            <ac:spMk id="3" creationId="{F09FEE91-E849-1CB0-9E51-A58B99C631C5}"/>
          </ac:spMkLst>
        </pc:spChg>
      </pc:sldChg>
      <pc:sldChg chg="addSp delSp modSp mod">
        <pc:chgData name="Wissmon GERMAIN" userId="86eef6e520eb5a10" providerId="LiveId" clId="{347607BA-4F9C-4E36-903F-DD6B14183F24}" dt="2024-12-10T17:31:22.298" v="2987" actId="20577"/>
        <pc:sldMkLst>
          <pc:docMk/>
          <pc:sldMk cId="2728059627" sldId="377"/>
        </pc:sldMkLst>
        <pc:spChg chg="mod">
          <ac:chgData name="Wissmon GERMAIN" userId="86eef6e520eb5a10" providerId="LiveId" clId="{347607BA-4F9C-4E36-903F-DD6B14183F24}" dt="2024-12-10T17:25:38.198" v="2863" actId="20577"/>
          <ac:spMkLst>
            <pc:docMk/>
            <pc:sldMk cId="2728059627" sldId="377"/>
            <ac:spMk id="2" creationId="{11883E06-8BEA-1DD3-D0D6-391C08880EBF}"/>
          </ac:spMkLst>
        </pc:spChg>
        <pc:spChg chg="mod">
          <ac:chgData name="Wissmon GERMAIN" userId="86eef6e520eb5a10" providerId="LiveId" clId="{347607BA-4F9C-4E36-903F-DD6B14183F24}" dt="2024-12-10T17:31:22.298" v="2987" actId="20577"/>
          <ac:spMkLst>
            <pc:docMk/>
            <pc:sldMk cId="2728059627" sldId="377"/>
            <ac:spMk id="3" creationId="{1CF175D3-F3DC-695F-474B-346EDCA5D60F}"/>
          </ac:spMkLst>
        </pc:spChg>
      </pc:sldChg>
      <pc:sldChg chg="del">
        <pc:chgData name="Wissmon GERMAIN" userId="86eef6e520eb5a10" providerId="LiveId" clId="{347607BA-4F9C-4E36-903F-DD6B14183F24}" dt="2024-12-10T17:43:09.177" v="3113" actId="47"/>
        <pc:sldMkLst>
          <pc:docMk/>
          <pc:sldMk cId="910315636" sldId="378"/>
        </pc:sldMkLst>
      </pc:sldChg>
      <pc:sldChg chg="addSp delSp modSp mod ord">
        <pc:chgData name="Wissmon GERMAIN" userId="86eef6e520eb5a10" providerId="LiveId" clId="{347607BA-4F9C-4E36-903F-DD6B14183F24}" dt="2024-12-10T01:55:26.923" v="1479" actId="1076"/>
        <pc:sldMkLst>
          <pc:docMk/>
          <pc:sldMk cId="2170071140" sldId="379"/>
        </pc:sldMkLst>
      </pc:sldChg>
      <pc:sldChg chg="del">
        <pc:chgData name="Wissmon GERMAIN" userId="86eef6e520eb5a10" providerId="LiveId" clId="{347607BA-4F9C-4E36-903F-DD6B14183F24}" dt="2024-12-10T17:43:18.291" v="3114" actId="47"/>
        <pc:sldMkLst>
          <pc:docMk/>
          <pc:sldMk cId="79695288" sldId="380"/>
        </pc:sldMkLst>
      </pc:sldChg>
      <pc:sldChg chg="addSp delSp modSp mod ord">
        <pc:chgData name="Wissmon GERMAIN" userId="86eef6e520eb5a10" providerId="LiveId" clId="{347607BA-4F9C-4E36-903F-DD6B14183F24}" dt="2024-12-10T17:51:40.813" v="3417" actId="14100"/>
        <pc:sldMkLst>
          <pc:docMk/>
          <pc:sldMk cId="3304068007" sldId="381"/>
        </pc:sldMkLst>
        <pc:spChg chg="add mod">
          <ac:chgData name="Wissmon GERMAIN" userId="86eef6e520eb5a10" providerId="LiveId" clId="{347607BA-4F9C-4E36-903F-DD6B14183F24}" dt="2024-12-10T17:51:40.813" v="3417" actId="14100"/>
          <ac:spMkLst>
            <pc:docMk/>
            <pc:sldMk cId="3304068007" sldId="381"/>
            <ac:spMk id="8" creationId="{1EEFC0D0-9DE1-C145-263F-909C17C78074}"/>
          </ac:spMkLst>
        </pc:spChg>
        <pc:graphicFrameChg chg="add del mod modGraphic">
          <ac:chgData name="Wissmon GERMAIN" userId="86eef6e520eb5a10" providerId="LiveId" clId="{347607BA-4F9C-4E36-903F-DD6B14183F24}" dt="2024-12-10T17:49:42.556" v="3374" actId="14100"/>
          <ac:graphicFrameMkLst>
            <pc:docMk/>
            <pc:sldMk cId="3304068007" sldId="381"/>
            <ac:graphicFrameMk id="5" creationId="{8EEA5630-8504-C8C7-2F0C-EE6D53FDDCC5}"/>
          </ac:graphicFrameMkLst>
        </pc:graphicFrameChg>
      </pc:sldChg>
      <pc:sldChg chg="addSp delSp modSp add mod ord">
        <pc:chgData name="Wissmon GERMAIN" userId="86eef6e520eb5a10" providerId="LiveId" clId="{347607BA-4F9C-4E36-903F-DD6B14183F24}" dt="2024-12-10T17:09:22.494" v="2634" actId="404"/>
        <pc:sldMkLst>
          <pc:docMk/>
          <pc:sldMk cId="4294908521" sldId="382"/>
        </pc:sldMkLst>
        <pc:spChg chg="mod">
          <ac:chgData name="Wissmon GERMAIN" userId="86eef6e520eb5a10" providerId="LiveId" clId="{347607BA-4F9C-4E36-903F-DD6B14183F24}" dt="2024-12-10T17:04:21.752" v="2543" actId="1076"/>
          <ac:spMkLst>
            <pc:docMk/>
            <pc:sldMk cId="4294908521" sldId="382"/>
            <ac:spMk id="2" creationId="{BE67ED72-5516-18F1-94AB-BBDE3694E2FF}"/>
          </ac:spMkLst>
        </pc:spChg>
        <pc:spChg chg="mod">
          <ac:chgData name="Wissmon GERMAIN" userId="86eef6e520eb5a10" providerId="LiveId" clId="{347607BA-4F9C-4E36-903F-DD6B14183F24}" dt="2024-12-10T17:01:29.619" v="2480" actId="122"/>
          <ac:spMkLst>
            <pc:docMk/>
            <pc:sldMk cId="4294908521" sldId="382"/>
            <ac:spMk id="4" creationId="{4694257A-D66C-9CE3-BB47-F60B920C5503}"/>
          </ac:spMkLst>
        </pc:spChg>
        <pc:spChg chg="add mod">
          <ac:chgData name="Wissmon GERMAIN" userId="86eef6e520eb5a10" providerId="LiveId" clId="{347607BA-4F9C-4E36-903F-DD6B14183F24}" dt="2024-12-10T17:08:56.693" v="2624" actId="404"/>
          <ac:spMkLst>
            <pc:docMk/>
            <pc:sldMk cId="4294908521" sldId="382"/>
            <ac:spMk id="6" creationId="{E3EB7E47-1212-E36B-C4D9-84677A4072B6}"/>
          </ac:spMkLst>
        </pc:spChg>
        <pc:spChg chg="add mod">
          <ac:chgData name="Wissmon GERMAIN" userId="86eef6e520eb5a10" providerId="LiveId" clId="{347607BA-4F9C-4E36-903F-DD6B14183F24}" dt="2024-12-10T17:09:22.494" v="2634" actId="404"/>
          <ac:spMkLst>
            <pc:docMk/>
            <pc:sldMk cId="4294908521" sldId="382"/>
            <ac:spMk id="7" creationId="{C7C5AF00-C873-0AE0-CACE-24FAD51DFC7D}"/>
          </ac:spMkLst>
        </pc:spChg>
        <pc:spChg chg="add mod">
          <ac:chgData name="Wissmon GERMAIN" userId="86eef6e520eb5a10" providerId="LiveId" clId="{347607BA-4F9C-4E36-903F-DD6B14183F24}" dt="2024-12-10T17:08:14.022" v="2589" actId="1076"/>
          <ac:spMkLst>
            <pc:docMk/>
            <pc:sldMk cId="4294908521" sldId="382"/>
            <ac:spMk id="8" creationId="{4664216C-C6B7-9E6D-B1D5-6B5C21A6B5DE}"/>
          </ac:spMkLst>
        </pc:spChg>
      </pc:sldChg>
      <pc:sldChg chg="add del">
        <pc:chgData name="Wissmon GERMAIN" userId="86eef6e520eb5a10" providerId="LiveId" clId="{347607BA-4F9C-4E36-903F-DD6B14183F24}" dt="2024-12-09T15:59:57.042" v="145" actId="2890"/>
        <pc:sldMkLst>
          <pc:docMk/>
          <pc:sldMk cId="1706203880" sldId="383"/>
        </pc:sldMkLst>
      </pc:sldChg>
      <pc:sldChg chg="addSp delSp modSp add mod ord">
        <pc:chgData name="Wissmon GERMAIN" userId="86eef6e520eb5a10" providerId="LiveId" clId="{347607BA-4F9C-4E36-903F-DD6B14183F24}" dt="2024-12-10T16:51:51.040" v="2412" actId="20577"/>
        <pc:sldMkLst>
          <pc:docMk/>
          <pc:sldMk cId="2065757537" sldId="383"/>
        </pc:sldMkLst>
        <pc:spChg chg="add mod">
          <ac:chgData name="Wissmon GERMAIN" userId="86eef6e520eb5a10" providerId="LiveId" clId="{347607BA-4F9C-4E36-903F-DD6B14183F24}" dt="2024-12-10T16:28:51.116" v="2104" actId="1076"/>
          <ac:spMkLst>
            <pc:docMk/>
            <pc:sldMk cId="2065757537" sldId="383"/>
            <ac:spMk id="5" creationId="{7CC09EB5-9B9C-240E-74BC-AB81C3669240}"/>
          </ac:spMkLst>
        </pc:spChg>
        <pc:spChg chg="add mod">
          <ac:chgData name="Wissmon GERMAIN" userId="86eef6e520eb5a10" providerId="LiveId" clId="{347607BA-4F9C-4E36-903F-DD6B14183F24}" dt="2024-12-10T16:28:45.658" v="2103" actId="1076"/>
          <ac:spMkLst>
            <pc:docMk/>
            <pc:sldMk cId="2065757537" sldId="383"/>
            <ac:spMk id="6" creationId="{10B6E94F-946D-B509-CD67-919AC7351248}"/>
          </ac:spMkLst>
        </pc:spChg>
        <pc:spChg chg="add mod">
          <ac:chgData name="Wissmon GERMAIN" userId="86eef6e520eb5a10" providerId="LiveId" clId="{347607BA-4F9C-4E36-903F-DD6B14183F24}" dt="2024-12-10T16:27:23.791" v="2093" actId="1076"/>
          <ac:spMkLst>
            <pc:docMk/>
            <pc:sldMk cId="2065757537" sldId="383"/>
            <ac:spMk id="7" creationId="{E7302134-3DBB-AB42-CD5F-792103B5BA29}"/>
          </ac:spMkLst>
        </pc:spChg>
        <pc:spChg chg="add mod">
          <ac:chgData name="Wissmon GERMAIN" userId="86eef6e520eb5a10" providerId="LiveId" clId="{347607BA-4F9C-4E36-903F-DD6B14183F24}" dt="2024-12-10T16:27:19.027" v="2092"/>
          <ac:spMkLst>
            <pc:docMk/>
            <pc:sldMk cId="2065757537" sldId="383"/>
            <ac:spMk id="9" creationId="{4834C3D6-A190-6BC5-A2C5-AFE0530B86E8}"/>
          </ac:spMkLst>
        </pc:spChg>
        <pc:spChg chg="add mod">
          <ac:chgData name="Wissmon GERMAIN" userId="86eef6e520eb5a10" providerId="LiveId" clId="{347607BA-4F9C-4E36-903F-DD6B14183F24}" dt="2024-12-10T16:27:42.428" v="2095" actId="1076"/>
          <ac:spMkLst>
            <pc:docMk/>
            <pc:sldMk cId="2065757537" sldId="383"/>
            <ac:spMk id="11" creationId="{EC89999A-167E-685C-D7AA-DBFC1C939516}"/>
          </ac:spMkLst>
        </pc:spChg>
        <pc:spChg chg="add mod">
          <ac:chgData name="Wissmon GERMAIN" userId="86eef6e520eb5a10" providerId="LiveId" clId="{347607BA-4F9C-4E36-903F-DD6B14183F24}" dt="2024-12-10T16:29:58.018" v="2111" actId="1076"/>
          <ac:spMkLst>
            <pc:docMk/>
            <pc:sldMk cId="2065757537" sldId="383"/>
            <ac:spMk id="13" creationId="{FBDD4ACA-3FEA-C459-CC0B-D10E46D83268}"/>
          </ac:spMkLst>
        </pc:spChg>
        <pc:spChg chg="add mod">
          <ac:chgData name="Wissmon GERMAIN" userId="86eef6e520eb5a10" providerId="LiveId" clId="{347607BA-4F9C-4E36-903F-DD6B14183F24}" dt="2024-12-10T16:29:24.903" v="2109" actId="1076"/>
          <ac:spMkLst>
            <pc:docMk/>
            <pc:sldMk cId="2065757537" sldId="383"/>
            <ac:spMk id="14" creationId="{12F33F8F-C04E-1A21-AE29-E4EDBD28AFD7}"/>
          </ac:spMkLst>
        </pc:spChg>
        <pc:spChg chg="add mod">
          <ac:chgData name="Wissmon GERMAIN" userId="86eef6e520eb5a10" providerId="LiveId" clId="{347607BA-4F9C-4E36-903F-DD6B14183F24}" dt="2024-12-10T16:30:17.940" v="2116" actId="1076"/>
          <ac:spMkLst>
            <pc:docMk/>
            <pc:sldMk cId="2065757537" sldId="383"/>
            <ac:spMk id="15" creationId="{8456D572-4C96-EC1D-A9BB-595376A22CFF}"/>
          </ac:spMkLst>
        </pc:spChg>
        <pc:spChg chg="add mod">
          <ac:chgData name="Wissmon GERMAIN" userId="86eef6e520eb5a10" providerId="LiveId" clId="{347607BA-4F9C-4E36-903F-DD6B14183F24}" dt="2024-12-10T16:39:38.868" v="2167" actId="1076"/>
          <ac:spMkLst>
            <pc:docMk/>
            <pc:sldMk cId="2065757537" sldId="383"/>
            <ac:spMk id="16" creationId="{C3763A21-D9B6-E34B-3B1D-DD7AB0D01A8C}"/>
          </ac:spMkLst>
        </pc:spChg>
        <pc:spChg chg="add mod">
          <ac:chgData name="Wissmon GERMAIN" userId="86eef6e520eb5a10" providerId="LiveId" clId="{347607BA-4F9C-4E36-903F-DD6B14183F24}" dt="2024-12-10T16:39:32.258" v="2165" actId="1076"/>
          <ac:spMkLst>
            <pc:docMk/>
            <pc:sldMk cId="2065757537" sldId="383"/>
            <ac:spMk id="17" creationId="{1AF23BED-C5D3-8C9A-B676-1EE83007D52F}"/>
          </ac:spMkLst>
        </pc:spChg>
        <pc:spChg chg="add mod">
          <ac:chgData name="Wissmon GERMAIN" userId="86eef6e520eb5a10" providerId="LiveId" clId="{347607BA-4F9C-4E36-903F-DD6B14183F24}" dt="2024-12-10T16:39:18.440" v="2163" actId="1076"/>
          <ac:spMkLst>
            <pc:docMk/>
            <pc:sldMk cId="2065757537" sldId="383"/>
            <ac:spMk id="21" creationId="{270DAB72-48AA-0BDE-2575-172448E8F512}"/>
          </ac:spMkLst>
        </pc:spChg>
        <pc:spChg chg="add mod">
          <ac:chgData name="Wissmon GERMAIN" userId="86eef6e520eb5a10" providerId="LiveId" clId="{347607BA-4F9C-4E36-903F-DD6B14183F24}" dt="2024-12-10T16:44:20.674" v="2207" actId="14100"/>
          <ac:spMkLst>
            <pc:docMk/>
            <pc:sldMk cId="2065757537" sldId="383"/>
            <ac:spMk id="24" creationId="{0556B7BD-0A02-5579-A5A1-8D3533B9BF22}"/>
          </ac:spMkLst>
        </pc:spChg>
        <pc:spChg chg="add mod">
          <ac:chgData name="Wissmon GERMAIN" userId="86eef6e520eb5a10" providerId="LiveId" clId="{347607BA-4F9C-4E36-903F-DD6B14183F24}" dt="2024-12-10T16:46:50.068" v="2280" actId="1076"/>
          <ac:spMkLst>
            <pc:docMk/>
            <pc:sldMk cId="2065757537" sldId="383"/>
            <ac:spMk id="27" creationId="{FF0A87C2-F863-85C7-063B-8AA0FF491188}"/>
          </ac:spMkLst>
        </pc:spChg>
        <pc:spChg chg="add mod">
          <ac:chgData name="Wissmon GERMAIN" userId="86eef6e520eb5a10" providerId="LiveId" clId="{347607BA-4F9C-4E36-903F-DD6B14183F24}" dt="2024-12-10T16:46:44.377" v="2279" actId="1076"/>
          <ac:spMkLst>
            <pc:docMk/>
            <pc:sldMk cId="2065757537" sldId="383"/>
            <ac:spMk id="28" creationId="{203D0BA7-D22D-7377-4815-2AB11810A850}"/>
          </ac:spMkLst>
        </pc:spChg>
        <pc:spChg chg="add mod">
          <ac:chgData name="Wissmon GERMAIN" userId="86eef6e520eb5a10" providerId="LiveId" clId="{347607BA-4F9C-4E36-903F-DD6B14183F24}" dt="2024-12-10T16:48:49.287" v="2307" actId="1076"/>
          <ac:spMkLst>
            <pc:docMk/>
            <pc:sldMk cId="2065757537" sldId="383"/>
            <ac:spMk id="32" creationId="{31E60BC6-E6EF-17EF-AE92-A3E6E71ED4E7}"/>
          </ac:spMkLst>
        </pc:spChg>
        <pc:spChg chg="add mod">
          <ac:chgData name="Wissmon GERMAIN" userId="86eef6e520eb5a10" providerId="LiveId" clId="{347607BA-4F9C-4E36-903F-DD6B14183F24}" dt="2024-12-10T16:49:23.360" v="2341" actId="1076"/>
          <ac:spMkLst>
            <pc:docMk/>
            <pc:sldMk cId="2065757537" sldId="383"/>
            <ac:spMk id="33" creationId="{53887D3B-7053-166A-70A2-9615E9DACE36}"/>
          </ac:spMkLst>
        </pc:spChg>
        <pc:spChg chg="add mod">
          <ac:chgData name="Wissmon GERMAIN" userId="86eef6e520eb5a10" providerId="LiveId" clId="{347607BA-4F9C-4E36-903F-DD6B14183F24}" dt="2024-12-10T16:51:51.040" v="2412" actId="20577"/>
          <ac:spMkLst>
            <pc:docMk/>
            <pc:sldMk cId="2065757537" sldId="383"/>
            <ac:spMk id="38" creationId="{7FFA1B15-278E-6182-1F55-D8D02C82D196}"/>
          </ac:spMkLst>
        </pc:spChg>
        <pc:picChg chg="add mod">
          <ac:chgData name="Wissmon GERMAIN" userId="86eef6e520eb5a10" providerId="LiveId" clId="{347607BA-4F9C-4E36-903F-DD6B14183F24}" dt="2024-12-10T16:50:17.159" v="2346" actId="1076"/>
          <ac:picMkLst>
            <pc:docMk/>
            <pc:sldMk cId="2065757537" sldId="383"/>
            <ac:picMk id="3" creationId="{32E54A4D-B638-1CBA-8E28-8144F801D3CA}"/>
          </ac:picMkLst>
        </pc:picChg>
        <pc:picChg chg="mod">
          <ac:chgData name="Wissmon GERMAIN" userId="86eef6e520eb5a10" providerId="LiveId" clId="{347607BA-4F9C-4E36-903F-DD6B14183F24}" dt="2024-12-10T02:09:33.455" v="1753" actId="1076"/>
          <ac:picMkLst>
            <pc:docMk/>
            <pc:sldMk cId="2065757537" sldId="383"/>
            <ac:picMk id="8" creationId="{62722ACF-FFA5-1C10-47D9-52CAA9BB45CF}"/>
          </ac:picMkLst>
        </pc:picChg>
        <pc:cxnChg chg="add mod">
          <ac:chgData name="Wissmon GERMAIN" userId="86eef6e520eb5a10" providerId="LiveId" clId="{347607BA-4F9C-4E36-903F-DD6B14183F24}" dt="2024-12-10T16:39:57.460" v="2169" actId="692"/>
          <ac:cxnSpMkLst>
            <pc:docMk/>
            <pc:sldMk cId="2065757537" sldId="383"/>
            <ac:cxnSpMk id="23" creationId="{14D7C7D8-1DA6-2289-0ED3-716344F02928}"/>
          </ac:cxnSpMkLst>
        </pc:cxnChg>
        <pc:cxnChg chg="add mod">
          <ac:chgData name="Wissmon GERMAIN" userId="86eef6e520eb5a10" providerId="LiveId" clId="{347607BA-4F9C-4E36-903F-DD6B14183F24}" dt="2024-12-10T16:43:01.910" v="2203" actId="692"/>
          <ac:cxnSpMkLst>
            <pc:docMk/>
            <pc:sldMk cId="2065757537" sldId="383"/>
            <ac:cxnSpMk id="26" creationId="{4B5DF764-5660-EE54-2968-C1A9A6B74E1E}"/>
          </ac:cxnSpMkLst>
        </pc:cxnChg>
        <pc:cxnChg chg="add mod">
          <ac:chgData name="Wissmon GERMAIN" userId="86eef6e520eb5a10" providerId="LiveId" clId="{347607BA-4F9C-4E36-903F-DD6B14183F24}" dt="2024-12-10T16:47:11.678" v="2283" actId="692"/>
          <ac:cxnSpMkLst>
            <pc:docMk/>
            <pc:sldMk cId="2065757537" sldId="383"/>
            <ac:cxnSpMk id="30" creationId="{A5625FFD-18F1-35E8-64A6-66013AB9AFFC}"/>
          </ac:cxnSpMkLst>
        </pc:cxnChg>
        <pc:cxnChg chg="add mod">
          <ac:chgData name="Wissmon GERMAIN" userId="86eef6e520eb5a10" providerId="LiveId" clId="{347607BA-4F9C-4E36-903F-DD6B14183F24}" dt="2024-12-10T16:50:15.830" v="2345" actId="692"/>
          <ac:cxnSpMkLst>
            <pc:docMk/>
            <pc:sldMk cId="2065757537" sldId="383"/>
            <ac:cxnSpMk id="37" creationId="{2A306DC1-0555-52F4-9513-CAE6CE6ACE86}"/>
          </ac:cxnSpMkLst>
        </pc:cxnChg>
      </pc:sldChg>
      <pc:sldChg chg="addSp delSp modSp add mod ord">
        <pc:chgData name="Wissmon GERMAIN" userId="86eef6e520eb5a10" providerId="LiveId" clId="{347607BA-4F9C-4E36-903F-DD6B14183F24}" dt="2024-12-10T02:05:41.527" v="1647" actId="20577"/>
        <pc:sldMkLst>
          <pc:docMk/>
          <pc:sldMk cId="2817931155" sldId="384"/>
        </pc:sldMkLst>
      </pc:sldChg>
      <pc:sldChg chg="addSp delSp modSp add mod">
        <pc:chgData name="Wissmon GERMAIN" userId="86eef6e520eb5a10" providerId="LiveId" clId="{347607BA-4F9C-4E36-903F-DD6B14183F24}" dt="2024-12-10T17:22:36.956" v="2758" actId="20577"/>
        <pc:sldMkLst>
          <pc:docMk/>
          <pc:sldMk cId="1915699216" sldId="385"/>
        </pc:sldMkLst>
        <pc:spChg chg="add mod">
          <ac:chgData name="Wissmon GERMAIN" userId="86eef6e520eb5a10" providerId="LiveId" clId="{347607BA-4F9C-4E36-903F-DD6B14183F24}" dt="2024-12-10T17:21:03.286" v="2718" actId="12"/>
          <ac:spMkLst>
            <pc:docMk/>
            <pc:sldMk cId="1915699216" sldId="385"/>
            <ac:spMk id="4" creationId="{6172C099-03D8-05A2-23E9-EC256B3A51D6}"/>
          </ac:spMkLst>
        </pc:spChg>
        <pc:spChg chg="add mod">
          <ac:chgData name="Wissmon GERMAIN" userId="86eef6e520eb5a10" providerId="LiveId" clId="{347607BA-4F9C-4E36-903F-DD6B14183F24}" dt="2024-12-10T17:22:36.956" v="2758" actId="20577"/>
          <ac:spMkLst>
            <pc:docMk/>
            <pc:sldMk cId="1915699216" sldId="385"/>
            <ac:spMk id="6" creationId="{5B6EEC06-1BE3-ACD2-4C0A-C82D9106085A}"/>
          </ac:spMkLst>
        </pc:spChg>
      </pc:sldChg>
      <pc:sldChg chg="modSp add mod ord">
        <pc:chgData name="Wissmon GERMAIN" userId="86eef6e520eb5a10" providerId="LiveId" clId="{347607BA-4F9C-4E36-903F-DD6B14183F24}" dt="2024-12-10T15:59:58.272" v="1754" actId="20577"/>
        <pc:sldMkLst>
          <pc:docMk/>
          <pc:sldMk cId="1071052566" sldId="386"/>
        </pc:sldMkLst>
        <pc:spChg chg="mod">
          <ac:chgData name="Wissmon GERMAIN" userId="86eef6e520eb5a10" providerId="LiveId" clId="{347607BA-4F9C-4E36-903F-DD6B14183F24}" dt="2024-12-10T02:01:07.698" v="1597" actId="6549"/>
          <ac:spMkLst>
            <pc:docMk/>
            <pc:sldMk cId="1071052566" sldId="386"/>
            <ac:spMk id="2" creationId="{B30E5988-E557-6D7F-CCD3-E583D8FB2CAB}"/>
          </ac:spMkLst>
        </pc:spChg>
        <pc:spChg chg="mod">
          <ac:chgData name="Wissmon GERMAIN" userId="86eef6e520eb5a10" providerId="LiveId" clId="{347607BA-4F9C-4E36-903F-DD6B14183F24}" dt="2024-12-10T02:03:26.258" v="1631" actId="20577"/>
          <ac:spMkLst>
            <pc:docMk/>
            <pc:sldMk cId="1071052566" sldId="386"/>
            <ac:spMk id="4" creationId="{BA42B598-B68C-502D-7FED-DE2968A9879B}"/>
          </ac:spMkLst>
        </pc:spChg>
        <pc:spChg chg="mod">
          <ac:chgData name="Wissmon GERMAIN" userId="86eef6e520eb5a10" providerId="LiveId" clId="{347607BA-4F9C-4E36-903F-DD6B14183F24}" dt="2024-12-10T01:59:51.348" v="1561" actId="403"/>
          <ac:spMkLst>
            <pc:docMk/>
            <pc:sldMk cId="1071052566" sldId="386"/>
            <ac:spMk id="5" creationId="{C56F23FF-3294-57A8-B218-261E8FF59716}"/>
          </ac:spMkLst>
        </pc:spChg>
        <pc:spChg chg="mod">
          <ac:chgData name="Wissmon GERMAIN" userId="86eef6e520eb5a10" providerId="LiveId" clId="{347607BA-4F9C-4E36-903F-DD6B14183F24}" dt="2024-12-10T15:59:58.272" v="1754" actId="20577"/>
          <ac:spMkLst>
            <pc:docMk/>
            <pc:sldMk cId="1071052566" sldId="386"/>
            <ac:spMk id="6" creationId="{CE310CE5-9361-0716-558F-AD5C607ADF0F}"/>
          </ac:spMkLst>
        </pc:spChg>
      </pc:sldChg>
      <pc:sldChg chg="delSp modSp add mod">
        <pc:chgData name="Wissmon GERMAIN" userId="86eef6e520eb5a10" providerId="LiveId" clId="{347607BA-4F9C-4E36-903F-DD6B14183F24}" dt="2024-12-09T22:24:16.317" v="1139" actId="1076"/>
        <pc:sldMkLst>
          <pc:docMk/>
          <pc:sldMk cId="1812128979" sldId="387"/>
        </pc:sldMkLst>
      </pc:sldChg>
      <pc:sldChg chg="addSp delSp modSp add mod">
        <pc:chgData name="Wissmon GERMAIN" userId="86eef6e520eb5a10" providerId="LiveId" clId="{347607BA-4F9C-4E36-903F-DD6B14183F24}" dt="2024-12-10T17:49:59.013" v="3377" actId="21"/>
        <pc:sldMkLst>
          <pc:docMk/>
          <pc:sldMk cId="2857412796" sldId="388"/>
        </pc:sldMkLst>
      </pc:sldChg>
      <pc:sldChg chg="modSp add mod ord">
        <pc:chgData name="Wissmon GERMAIN" userId="86eef6e520eb5a10" providerId="LiveId" clId="{347607BA-4F9C-4E36-903F-DD6B14183F24}" dt="2024-12-10T02:04:40.830" v="1639" actId="20577"/>
        <pc:sldMkLst>
          <pc:docMk/>
          <pc:sldMk cId="439479215" sldId="389"/>
        </pc:sldMkLst>
        <pc:spChg chg="mod">
          <ac:chgData name="Wissmon GERMAIN" userId="86eef6e520eb5a10" providerId="LiveId" clId="{347607BA-4F9C-4E36-903F-DD6B14183F24}" dt="2024-12-10T02:04:40.830" v="1639" actId="20577"/>
          <ac:spMkLst>
            <pc:docMk/>
            <pc:sldMk cId="439479215" sldId="389"/>
            <ac:spMk id="5" creationId="{9B27A97C-78A3-23CE-7F3E-38ACCB5A3D71}"/>
          </ac:spMkLst>
        </pc:spChg>
      </pc:sldChg>
      <pc:sldChg chg="addSp delSp modSp add mod">
        <pc:chgData name="Wissmon GERMAIN" userId="86eef6e520eb5a10" providerId="LiveId" clId="{347607BA-4F9C-4E36-903F-DD6B14183F24}" dt="2024-12-10T01:46:24.274" v="1378" actId="14100"/>
        <pc:sldMkLst>
          <pc:docMk/>
          <pc:sldMk cId="807560828" sldId="390"/>
        </pc:sldMkLst>
      </pc:sldChg>
      <pc:sldChg chg="modSp add mod ord">
        <pc:chgData name="Wissmon GERMAIN" userId="86eef6e520eb5a10" providerId="LiveId" clId="{347607BA-4F9C-4E36-903F-DD6B14183F24}" dt="2024-12-10T01:57:53.130" v="1483" actId="27636"/>
        <pc:sldMkLst>
          <pc:docMk/>
          <pc:sldMk cId="3038356183" sldId="391"/>
        </pc:sldMkLst>
        <pc:spChg chg="mod">
          <ac:chgData name="Wissmon GERMAIN" userId="86eef6e520eb5a10" providerId="LiveId" clId="{347607BA-4F9C-4E36-903F-DD6B14183F24}" dt="2024-12-10T01:57:53.130" v="1483" actId="27636"/>
          <ac:spMkLst>
            <pc:docMk/>
            <pc:sldMk cId="3038356183" sldId="391"/>
            <ac:spMk id="5" creationId="{94FEF777-8CCA-7BCD-FB72-2B24AEAFAC36}"/>
          </ac:spMkLst>
        </pc:spChg>
      </pc:sldChg>
      <pc:sldChg chg="modSp add mod ord">
        <pc:chgData name="Wissmon GERMAIN" userId="86eef6e520eb5a10" providerId="LiveId" clId="{347607BA-4F9C-4E36-903F-DD6B14183F24}" dt="2024-12-10T02:04:02.375" v="1638" actId="1076"/>
        <pc:sldMkLst>
          <pc:docMk/>
          <pc:sldMk cId="1625132574" sldId="392"/>
        </pc:sldMkLst>
      </pc:sldChg>
      <pc:sldChg chg="modSp add mod ord">
        <pc:chgData name="Wissmon GERMAIN" userId="86eef6e520eb5a10" providerId="LiveId" clId="{347607BA-4F9C-4E36-903F-DD6B14183F24}" dt="2024-12-10T02:08:47.641" v="1751" actId="20577"/>
        <pc:sldMkLst>
          <pc:docMk/>
          <pc:sldMk cId="2005665923" sldId="393"/>
        </pc:sldMkLst>
        <pc:spChg chg="mod">
          <ac:chgData name="Wissmon GERMAIN" userId="86eef6e520eb5a10" providerId="LiveId" clId="{347607BA-4F9C-4E36-903F-DD6B14183F24}" dt="2024-12-10T02:08:47.641" v="1751" actId="20577"/>
          <ac:spMkLst>
            <pc:docMk/>
            <pc:sldMk cId="2005665923" sldId="393"/>
            <ac:spMk id="5" creationId="{23FD31E5-2207-174F-D1F0-1E8FDCBC570B}"/>
          </ac:spMkLst>
        </pc:spChg>
      </pc:sldChg>
      <pc:sldChg chg="modSp add mod ord">
        <pc:chgData name="Wissmon GERMAIN" userId="86eef6e520eb5a10" providerId="LiveId" clId="{347607BA-4F9C-4E36-903F-DD6B14183F24}" dt="2024-12-10T16:54:27.543" v="2456" actId="403"/>
        <pc:sldMkLst>
          <pc:docMk/>
          <pc:sldMk cId="3742009492" sldId="394"/>
        </pc:sldMkLst>
        <pc:spChg chg="mod">
          <ac:chgData name="Wissmon GERMAIN" userId="86eef6e520eb5a10" providerId="LiveId" clId="{347607BA-4F9C-4E36-903F-DD6B14183F24}" dt="2024-12-10T16:54:27.543" v="2456" actId="403"/>
          <ac:spMkLst>
            <pc:docMk/>
            <pc:sldMk cId="3742009492" sldId="394"/>
            <ac:spMk id="5" creationId="{909FA7B4-8E1A-3162-C57D-0B3C99375076}"/>
          </ac:spMkLst>
        </pc:spChg>
      </pc:sldChg>
      <pc:sldChg chg="modSp add mod">
        <pc:chgData name="Wissmon GERMAIN" userId="86eef6e520eb5a10" providerId="LiveId" clId="{347607BA-4F9C-4E36-903F-DD6B14183F24}" dt="2024-12-10T17:35:33.588" v="3104" actId="403"/>
        <pc:sldMkLst>
          <pc:docMk/>
          <pc:sldMk cId="2332193322" sldId="395"/>
        </pc:sldMkLst>
        <pc:spChg chg="mod">
          <ac:chgData name="Wissmon GERMAIN" userId="86eef6e520eb5a10" providerId="LiveId" clId="{347607BA-4F9C-4E36-903F-DD6B14183F24}" dt="2024-12-10T17:31:44.556" v="3001" actId="20577"/>
          <ac:spMkLst>
            <pc:docMk/>
            <pc:sldMk cId="2332193322" sldId="395"/>
            <ac:spMk id="2" creationId="{B50C934C-805A-A31E-A51F-D44D39481FE5}"/>
          </ac:spMkLst>
        </pc:spChg>
        <pc:spChg chg="mod">
          <ac:chgData name="Wissmon GERMAIN" userId="86eef6e520eb5a10" providerId="LiveId" clId="{347607BA-4F9C-4E36-903F-DD6B14183F24}" dt="2024-12-10T17:35:33.588" v="3104" actId="403"/>
          <ac:spMkLst>
            <pc:docMk/>
            <pc:sldMk cId="2332193322" sldId="395"/>
            <ac:spMk id="3" creationId="{67608654-00F5-ADAF-CC0A-B1CB8041A79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75E05-5C79-2211-ABB2-9D9CF3A15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165044-95F2-A111-9E7F-9BEA774D67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83D22D-DCB2-0BDF-8453-22C2A79733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0BB63-C8E9-1CB6-5E87-F68168B06D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0672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BC8B0-7A0B-7F4E-0FEA-4D5A5E560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68089D-A340-0C18-FD6E-2751F7E60B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8EA1E9-B393-F4E4-DA49-5AAACBCD8A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CE733-75EC-36EB-9C4B-0268569A62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549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A7EBF-3B41-E878-39FA-755C91FE5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AEA5BA-8707-8307-F12D-52619ED376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A050B0-5E51-3150-D28E-05196512ED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28127-8D92-1C77-A570-2515A56FF7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124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99E76-6EB8-3E25-6715-202561EF4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B680DD-FB72-C511-1461-1BB5D4BC4B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6DFFFB-AE76-D0AA-6708-38E576B082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10F02-6FE4-0668-4442-DAD22DFB9A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1343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339C0-C49A-2E27-1C5E-B9C571E81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7873FC-7071-0227-D09A-834165719E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D89BBD-1F4C-3A5F-50C9-85C633932F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A7014-7C86-F2F8-90FB-FA924F87DB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9484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A5535-C5BE-B737-7A64-367B9A26D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AE437F-FCDA-F60F-BB2D-633ED5AC9C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FB22E3-38BA-1155-854F-514EBC3CC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EF0A4-D105-2E48-C548-3508A182CD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0302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93534-B612-3D07-2E9E-CCCEEB140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1C8CE9-E753-96A8-58F9-9B85CD2D8B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E22736-9A9A-F1B1-6FFD-9771D8948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8B2DB-5566-2CBD-81B6-8BEF0DFCA6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782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A9069-76E3-D8BA-36AD-A9130C598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393B0A-A737-33BA-3B04-FD03290D13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87B34D-A68B-679C-2FB7-888458CA7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2DEF2-D5AA-2711-B7DE-B8158E1278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3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A6910-F554-2AD5-DDE8-732B85BD8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F1B30B-C714-5041-175F-DD683EC933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639ED8-DF0D-15CC-0C3C-5BD04EC03D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225BE-D693-3DE5-E3BB-0499D2F020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0108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22307-16E2-0AAF-2F89-A49046790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520461-ECF0-3529-74AD-5AF3DF4392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70C138-3741-C67F-CE18-7DC12EC79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962B6-7AF8-7D4D-D3CB-5206CD07CB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52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C6F5E-FC00-C2D4-B8D7-B1D1B1D20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4FD0AD-C53D-E719-877A-7963C46229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0027C2-2CD7-98ED-F02F-E7714AE188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18AC8-F6BB-815A-8D06-D9B50750D5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1477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B0FF6-13E6-C93C-E22B-657DD3920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51BEC5-8F1F-E4E5-EF7D-6C4506D8D4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0562B5-FBD7-22B1-B106-A1277C5F5A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63A29-5E0F-8823-7DA5-1C87B82440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375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9BEE1-9323-69CA-4088-4D80D0C39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455137-F743-91D5-90DB-FD95DED29C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F871F7-2A6B-C810-88B5-6A9F19B4E7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79F63-2F16-84ED-A00E-EC94439530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782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F665E-79EF-13C1-E7BB-857DC1058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055B43-9578-700D-F330-571E5065DD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D510FD-6504-B394-A2A5-0689A962C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9560C-3B2C-5035-F936-67B67FEAC0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598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BB74B-3AB1-01DE-D619-771336428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208204-069D-3418-A4C2-04263941A2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6AE23E-09CD-E572-7CE0-DE0575EF7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98337-D471-5270-E19D-05C776B1E2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29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435B8-323C-BEAB-397A-FE1A97376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E9FAA6-12F5-3E6F-7249-BABFB2AD9B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A71890-B6C5-0EE5-67A6-B94943B4D3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34F63-BAEB-44C8-7588-4325DCE297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96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1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TELCO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CEE38-F961-6125-5303-3F68C0B54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F1A75-2168-513E-06B2-DE69BCB7E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253" y="618122"/>
            <a:ext cx="7175114" cy="1564639"/>
          </a:xfrm>
        </p:spPr>
        <p:txBody>
          <a:bodyPr/>
          <a:lstStyle/>
          <a:p>
            <a:r>
              <a:rPr lang="en-US" sz="2400" dirty="0"/>
              <a:t>Other consequence of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CUSTOMER CHURN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6EA197-7718-5F32-F858-D75AD6EFEF2A}"/>
              </a:ext>
            </a:extLst>
          </p:cNvPr>
          <p:cNvSpPr txBox="1">
            <a:spLocks/>
          </p:cNvSpPr>
          <p:nvPr/>
        </p:nvSpPr>
        <p:spPr>
          <a:xfrm>
            <a:off x="1976284" y="2389240"/>
            <a:ext cx="7993626" cy="25268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cap="all" spc="300" baseline="0">
                <a:solidFill>
                  <a:schemeClr val="bg1"/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pPr algn="ctr">
              <a:lnSpc>
                <a:spcPct val="160000"/>
              </a:lnSpc>
            </a:pPr>
            <a:endParaRPr lang="en-US" sz="900" dirty="0"/>
          </a:p>
          <a:p>
            <a:pPr algn="ctr">
              <a:lnSpc>
                <a:spcPct val="160000"/>
              </a:lnSpc>
            </a:pPr>
            <a:r>
              <a:rPr lang="en-US" sz="3200" dirty="0"/>
              <a:t>Weakens the customer structure and therefore profitability in the long term</a:t>
            </a:r>
            <a:r>
              <a:rPr lang="en-US" sz="900" dirty="0"/>
              <a:t>            </a:t>
            </a:r>
            <a:br>
              <a:rPr lang="en-US" sz="900" dirty="0"/>
            </a:b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96048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8EEA5630-8504-C8C7-2F0C-EE6D53FDDCC5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727516990"/>
              </p:ext>
            </p:extLst>
          </p:nvPr>
        </p:nvGraphicFramePr>
        <p:xfrm>
          <a:off x="1051334" y="2560638"/>
          <a:ext cx="10285260" cy="331905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001737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4283523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</a:tblGrid>
              <a:tr h="66381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Customers Repartition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638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Customers &lt; 9 months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638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&lt; Customers &lt; 29 months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638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&lt; Customers &lt; 55 months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638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retention = 72 months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Subtitle 3">
            <a:extLst>
              <a:ext uri="{FF2B5EF4-FFF2-40B4-BE49-F238E27FC236}">
                <a16:creationId xmlns:a16="http://schemas.microsoft.com/office/drawing/2014/main" id="{1EEFC0D0-9DE1-C145-263F-909C17C7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676275"/>
            <a:ext cx="10515600" cy="985377"/>
          </a:xfrm>
        </p:spPr>
        <p:txBody>
          <a:bodyPr>
            <a:noAutofit/>
          </a:bodyPr>
          <a:lstStyle/>
          <a:p>
            <a:pPr algn="ctr"/>
            <a:r>
              <a:rPr lang="en-US" sz="1800" dirty="0"/>
              <a:t>50% of the customer has less than 29 months of tenure </a:t>
            </a:r>
            <a:br>
              <a:rPr lang="en-US" sz="1800" dirty="0"/>
            </a:br>
            <a:r>
              <a:rPr lang="en-US" sz="1800" dirty="0"/>
              <a:t>vs </a:t>
            </a:r>
            <a:br>
              <a:rPr lang="en-US" sz="1800" dirty="0"/>
            </a:br>
            <a:r>
              <a:rPr lang="en-US" sz="1800" dirty="0"/>
              <a:t>72 months of longest tenure</a:t>
            </a:r>
          </a:p>
        </p:txBody>
      </p:sp>
    </p:spTree>
    <p:extLst>
      <p:ext uri="{BB962C8B-B14F-4D97-AF65-F5344CB8AC3E}">
        <p14:creationId xmlns:p14="http://schemas.microsoft.com/office/powerpoint/2010/main" val="3304068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E9BD0-8142-60DF-07E6-7099E1B87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0EA8BF27-93B8-1C70-5AFC-66569E324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B27A97C-78A3-23CE-7F3E-38ACCB5A3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402" y="1327354"/>
            <a:ext cx="8153972" cy="2101645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PART </a:t>
            </a:r>
            <a:r>
              <a:rPr lang="en-US" dirty="0" err="1"/>
              <a:t>iI</a:t>
            </a:r>
            <a:r>
              <a:rPr lang="en-US" dirty="0"/>
              <a:t>- A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who churns?</a:t>
            </a:r>
          </a:p>
        </p:txBody>
      </p:sp>
    </p:spTree>
    <p:extLst>
      <p:ext uri="{BB962C8B-B14F-4D97-AF65-F5344CB8AC3E}">
        <p14:creationId xmlns:p14="http://schemas.microsoft.com/office/powerpoint/2010/main" val="439479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F50FE-C523-B64D-206D-487546AEC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8CA9BD0-EAAC-0202-1E5B-354F914B5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8129" y="469721"/>
            <a:ext cx="8780207" cy="1167581"/>
          </a:xfrm>
        </p:spPr>
        <p:txBody>
          <a:bodyPr>
            <a:normAutofit fontScale="77500" lnSpcReduction="20000"/>
          </a:bodyPr>
          <a:lstStyle/>
          <a:p>
            <a:pPr algn="ctr"/>
            <a:endParaRPr lang="en-US" sz="2400" dirty="0"/>
          </a:p>
          <a:p>
            <a:pPr algn="ctr"/>
            <a:r>
              <a:rPr lang="en-US" sz="2600" dirty="0"/>
              <a:t>Gender seems not to determine churn</a:t>
            </a:r>
            <a:br>
              <a:rPr lang="en-US" sz="2600" dirty="0"/>
            </a:br>
            <a:br>
              <a:rPr lang="en-US" sz="2600" dirty="0"/>
            </a:br>
            <a:endParaRPr lang="en-US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ECDB7A-0360-9263-57E5-5047505D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A5AA489-9FD1-76BA-BE27-B515781F6ED0}"/>
              </a:ext>
            </a:extLst>
          </p:cNvPr>
          <p:cNvSpPr txBox="1">
            <a:spLocks/>
          </p:cNvSpPr>
          <p:nvPr/>
        </p:nvSpPr>
        <p:spPr>
          <a:xfrm>
            <a:off x="6207929" y="2706242"/>
            <a:ext cx="6096000" cy="24626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cap="all" spc="300" baseline="0">
                <a:solidFill>
                  <a:schemeClr val="bg1"/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5BB01B-E4C3-0AE4-DCE9-6EB381B23BE4}"/>
              </a:ext>
            </a:extLst>
          </p:cNvPr>
          <p:cNvSpPr txBox="1"/>
          <p:nvPr/>
        </p:nvSpPr>
        <p:spPr>
          <a:xfrm>
            <a:off x="117986" y="356108"/>
            <a:ext cx="184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FINDINGS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4A658DE-AB1F-1C4D-0B78-818DDA3F7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86" y="2742061"/>
            <a:ext cx="5978013" cy="1839771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the difference between the unsubscribe percentages in men and women is not statistically significant</a:t>
            </a:r>
          </a:p>
        </p:txBody>
      </p:sp>
      <p:pic>
        <p:nvPicPr>
          <p:cNvPr id="8" name="Content Placeholder 4" descr="A graph of a person and person&#10;&#10;Description automatically generated">
            <a:extLst>
              <a:ext uri="{FF2B5EF4-FFF2-40B4-BE49-F238E27FC236}">
                <a16:creationId xmlns:a16="http://schemas.microsoft.com/office/drawing/2014/main" id="{B0224475-96B2-883B-1C7F-D5D9AFA4F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320" y="1651435"/>
            <a:ext cx="5787851" cy="4389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740011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BF8F0-81DA-EBBF-0B02-A823440DC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74870FC-617F-3155-04E2-C844E1C19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410" y="131696"/>
            <a:ext cx="11326761" cy="1167581"/>
          </a:xfrm>
        </p:spPr>
        <p:txBody>
          <a:bodyPr>
            <a:normAutofit fontScale="25000" lnSpcReduction="20000"/>
          </a:bodyPr>
          <a:lstStyle/>
          <a:p>
            <a:pPr algn="ctr"/>
            <a:endParaRPr lang="en-US" sz="2400" b="1" dirty="0"/>
          </a:p>
          <a:p>
            <a:pPr algn="ctr">
              <a:lnSpc>
                <a:spcPct val="220000"/>
              </a:lnSpc>
            </a:pPr>
            <a:r>
              <a:rPr lang="en-US" sz="7200" b="1" dirty="0"/>
              <a:t>The tendency to unsubscribe is more marked among senior citizens</a:t>
            </a:r>
            <a:br>
              <a:rPr lang="en-US" sz="4900" b="1" dirty="0"/>
            </a:br>
            <a:br>
              <a:rPr lang="en-US" sz="4900" b="1" dirty="0"/>
            </a:br>
            <a:endParaRPr lang="en-US" sz="86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E2F6D4-1CA7-3709-41AA-F3BF5EB5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99C579-C199-9607-D419-F792650B57B1}"/>
              </a:ext>
            </a:extLst>
          </p:cNvPr>
          <p:cNvSpPr txBox="1">
            <a:spLocks/>
          </p:cNvSpPr>
          <p:nvPr/>
        </p:nvSpPr>
        <p:spPr>
          <a:xfrm>
            <a:off x="6207929" y="2706242"/>
            <a:ext cx="6096000" cy="24626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cap="all" spc="300" baseline="0">
                <a:solidFill>
                  <a:schemeClr val="bg1"/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74AE61F-6D39-50D4-268C-EA6EC8CF1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86" y="2742061"/>
            <a:ext cx="5978013" cy="1839771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1648D679-CEDC-6C74-FE28-B281C545CA77}"/>
              </a:ext>
            </a:extLst>
          </p:cNvPr>
          <p:cNvSpPr txBox="1">
            <a:spLocks/>
          </p:cNvSpPr>
          <p:nvPr/>
        </p:nvSpPr>
        <p:spPr>
          <a:xfrm>
            <a:off x="117665" y="2556314"/>
            <a:ext cx="5978013" cy="1839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cap="all" spc="300" baseline="0">
                <a:solidFill>
                  <a:schemeClr val="bg1"/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r>
              <a:rPr lang="en-US" dirty="0"/>
              <a:t>There is a 17.61% gap between the percentage of Seniors who churn and other customers.</a:t>
            </a:r>
          </a:p>
        </p:txBody>
      </p:sp>
      <p:pic>
        <p:nvPicPr>
          <p:cNvPr id="6" name="Content Placeholder 7" descr="A graph with blue and purple squares&#10;&#10;Description automatically generated">
            <a:extLst>
              <a:ext uri="{FF2B5EF4-FFF2-40B4-BE49-F238E27FC236}">
                <a16:creationId xmlns:a16="http://schemas.microsoft.com/office/drawing/2014/main" id="{C6C87F14-6337-5958-20DB-2618667B2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53775" y="1630097"/>
            <a:ext cx="6020239" cy="428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81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1FD33-11B7-13C9-D956-05E0A8244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5937700-F103-7072-233D-56B2D3F0D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4FEF777-8CCA-7BCD-FB72-2B24AEAFA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652" y="1189704"/>
            <a:ext cx="8632722" cy="2239296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PART </a:t>
            </a:r>
            <a:r>
              <a:rPr lang="en-US" dirty="0" err="1"/>
              <a:t>iI</a:t>
            </a:r>
            <a:r>
              <a:rPr lang="en-US" dirty="0"/>
              <a:t>- B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why do customers churns?</a:t>
            </a:r>
          </a:p>
        </p:txBody>
      </p:sp>
    </p:spTree>
    <p:extLst>
      <p:ext uri="{BB962C8B-B14F-4D97-AF65-F5344CB8AC3E}">
        <p14:creationId xmlns:p14="http://schemas.microsoft.com/office/powerpoint/2010/main" val="3038356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D0E79-A459-647C-9D6D-4671220FC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1DE48C95-B5FA-360A-10E6-E09BF415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4D5EA43-E94B-BFFC-F253-C78BF61D7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206" y="1189704"/>
            <a:ext cx="9724104" cy="2239296"/>
          </a:xfrm>
        </p:spPr>
        <p:txBody>
          <a:bodyPr anchor="b"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b="1" dirty="0"/>
              <a:t>4</a:t>
            </a:r>
            <a:br>
              <a:rPr lang="en-US" b="1" dirty="0"/>
            </a:br>
            <a:r>
              <a:rPr lang="en-US" b="1" dirty="0"/>
              <a:t>main reasons were identified</a:t>
            </a:r>
          </a:p>
        </p:txBody>
      </p:sp>
    </p:spTree>
    <p:extLst>
      <p:ext uri="{BB962C8B-B14F-4D97-AF65-F5344CB8AC3E}">
        <p14:creationId xmlns:p14="http://schemas.microsoft.com/office/powerpoint/2010/main" val="471846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 descr="A blue box with white text&#10;&#10;Description automatically generated">
            <a:extLst>
              <a:ext uri="{FF2B5EF4-FFF2-40B4-BE49-F238E27FC236}">
                <a16:creationId xmlns:a16="http://schemas.microsoft.com/office/drawing/2014/main" id="{0E3FC26C-707C-DE9C-2AEC-ECC0E18E1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"/>
            <a:ext cx="12044516" cy="677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F4D10-D50D-E8A6-9B54-25980A516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969366B-963B-0C6B-ADF6-BBF3DFCA3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6667F2-4065-87DC-690A-E39F85A5F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206" y="1189704"/>
            <a:ext cx="9724104" cy="2239296"/>
          </a:xfrm>
        </p:spPr>
        <p:txBody>
          <a:bodyPr anchor="b"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b="1" dirty="0"/>
              <a:t>Breakdown these reasons</a:t>
            </a:r>
          </a:p>
        </p:txBody>
      </p:sp>
    </p:spTree>
    <p:extLst>
      <p:ext uri="{BB962C8B-B14F-4D97-AF65-F5344CB8AC3E}">
        <p14:creationId xmlns:p14="http://schemas.microsoft.com/office/powerpoint/2010/main" val="4081672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1C092-348E-66B0-BDE7-E89291044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DF64374-61A0-8095-1CD4-C767A5D5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3FD31E5-2207-174F-D1F0-1E8FDCBC5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652" y="1189704"/>
            <a:ext cx="8632722" cy="2239296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/>
              <a:t>PART </a:t>
            </a:r>
            <a:r>
              <a:rPr lang="en-US" dirty="0" err="1"/>
              <a:t>iI</a:t>
            </a:r>
            <a:r>
              <a:rPr lang="en-US" dirty="0"/>
              <a:t>- c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Does location influence the tendency to churn?</a:t>
            </a:r>
          </a:p>
        </p:txBody>
      </p:sp>
    </p:spTree>
    <p:extLst>
      <p:ext uri="{BB962C8B-B14F-4D97-AF65-F5344CB8AC3E}">
        <p14:creationId xmlns:p14="http://schemas.microsoft.com/office/powerpoint/2010/main" val="200566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Problematic</a:t>
            </a:r>
          </a:p>
          <a:p>
            <a:r>
              <a:rPr lang="en-US" dirty="0"/>
              <a:t>Findings</a:t>
            </a:r>
          </a:p>
          <a:p>
            <a:r>
              <a:rPr lang="en-US" dirty="0"/>
              <a:t>Solution Approach</a:t>
            </a:r>
          </a:p>
          <a:p>
            <a:r>
              <a:rPr lang="en-US" dirty="0"/>
              <a:t>Recommendations</a:t>
            </a:r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861D9B-B7CF-9EF2-8758-89AF09880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62722ACF-FFA5-1C10-47D9-52CAA9BB45C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645122" y="41298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D3F14-E621-A256-199C-88FB36CA6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" name="Picture 2" descr="A map of a customer location&#10;&#10;Description automatically generated">
            <a:extLst>
              <a:ext uri="{FF2B5EF4-FFF2-40B4-BE49-F238E27FC236}">
                <a16:creationId xmlns:a16="http://schemas.microsoft.com/office/drawing/2014/main" id="{32E54A4D-B638-1CBA-8E28-8144F801D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346" y="-28770"/>
            <a:ext cx="7458654" cy="69155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C09EB5-9B9C-240E-74BC-AB81C3669240}"/>
              </a:ext>
            </a:extLst>
          </p:cNvPr>
          <p:cNvSpPr txBox="1"/>
          <p:nvPr/>
        </p:nvSpPr>
        <p:spPr>
          <a:xfrm>
            <a:off x="6754613" y="2932141"/>
            <a:ext cx="383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0B6E94F-946D-B509-CD67-919AC7351248}"/>
              </a:ext>
            </a:extLst>
          </p:cNvPr>
          <p:cNvSpPr/>
          <p:nvPr/>
        </p:nvSpPr>
        <p:spPr>
          <a:xfrm>
            <a:off x="6660538" y="2845329"/>
            <a:ext cx="462116" cy="481403"/>
          </a:xfrm>
          <a:prstGeom prst="ellipse">
            <a:avLst/>
          </a:prstGeom>
          <a:solidFill>
            <a:schemeClr val="lt1">
              <a:alpha val="0"/>
            </a:schemeClr>
          </a:solidFill>
          <a:ln w="38100">
            <a:solidFill>
              <a:srgbClr val="000000"/>
            </a:solidFill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glow rad="63500">
                  <a:schemeClr val="accent1">
                    <a:alpha val="40000"/>
                  </a:schemeClr>
                </a:glow>
                <a:outerShdw blurRad="50800" dist="114300" dir="5400000" algn="ctr" rotWithShape="0">
                  <a:srgbClr val="000000">
                    <a:alpha val="0"/>
                  </a:srgbClr>
                </a:outerShdw>
                <a:reflection stA="0" endPos="65000" dist="12700" dir="5400000" sy="-100000" algn="bl" rotWithShape="0"/>
              </a:effectLs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302134-3DBB-AB42-CD5F-792103B5BA29}"/>
              </a:ext>
            </a:extLst>
          </p:cNvPr>
          <p:cNvSpPr/>
          <p:nvPr/>
        </p:nvSpPr>
        <p:spPr>
          <a:xfrm>
            <a:off x="9075507" y="5023551"/>
            <a:ext cx="462116" cy="481403"/>
          </a:xfrm>
          <a:prstGeom prst="ellipse">
            <a:avLst/>
          </a:prstGeom>
          <a:solidFill>
            <a:schemeClr val="lt1">
              <a:alpha val="3000"/>
            </a:schemeClr>
          </a:solidFill>
          <a:ln w="38100">
            <a:solidFill>
              <a:srgbClr val="000000"/>
            </a:solidFill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glow rad="63500">
                  <a:schemeClr val="accent1">
                    <a:alpha val="40000"/>
                  </a:schemeClr>
                </a:glow>
                <a:outerShdw blurRad="50800" dist="114300" dir="5400000" algn="ctr" rotWithShape="0">
                  <a:srgbClr val="000000">
                    <a:alpha val="0"/>
                  </a:srgbClr>
                </a:outerShdw>
                <a:reflection stA="0" endPos="65000" dist="12700" dir="5400000" sy="-100000" algn="bl" rotWithShape="0"/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34C3D6-A190-6BC5-A2C5-AFE0530B86E8}"/>
              </a:ext>
            </a:extLst>
          </p:cNvPr>
          <p:cNvSpPr/>
          <p:nvPr/>
        </p:nvSpPr>
        <p:spPr>
          <a:xfrm>
            <a:off x="7303270" y="2363926"/>
            <a:ext cx="462116" cy="481403"/>
          </a:xfrm>
          <a:prstGeom prst="ellipse">
            <a:avLst/>
          </a:prstGeom>
          <a:solidFill>
            <a:schemeClr val="lt1">
              <a:alpha val="3000"/>
            </a:schemeClr>
          </a:solidFill>
          <a:ln w="38100">
            <a:solidFill>
              <a:srgbClr val="000000"/>
            </a:solidFill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glow rad="63500">
                  <a:schemeClr val="accent1">
                    <a:alpha val="40000"/>
                  </a:schemeClr>
                </a:glow>
                <a:outerShdw blurRad="50800" dist="114300" dir="5400000" algn="ctr" rotWithShape="0">
                  <a:srgbClr val="000000">
                    <a:alpha val="0"/>
                  </a:srgbClr>
                </a:outerShdw>
                <a:reflection stA="0" endPos="65000" dist="12700" dir="5400000" sy="-100000" algn="bl" rotWithShape="0"/>
              </a:effectLst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C89999A-167E-685C-D7AA-DBFC1C939516}"/>
              </a:ext>
            </a:extLst>
          </p:cNvPr>
          <p:cNvSpPr/>
          <p:nvPr/>
        </p:nvSpPr>
        <p:spPr>
          <a:xfrm>
            <a:off x="9808011" y="5620629"/>
            <a:ext cx="462116" cy="481403"/>
          </a:xfrm>
          <a:prstGeom prst="ellipse">
            <a:avLst/>
          </a:prstGeom>
          <a:solidFill>
            <a:schemeClr val="lt1">
              <a:alpha val="3000"/>
            </a:schemeClr>
          </a:solidFill>
          <a:ln w="38100">
            <a:solidFill>
              <a:srgbClr val="000000"/>
            </a:solidFill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glow rad="63500">
                  <a:schemeClr val="accent1">
                    <a:alpha val="40000"/>
                  </a:schemeClr>
                </a:glow>
                <a:outerShdw blurRad="50800" dist="114300" dir="5400000" algn="ctr" rotWithShape="0">
                  <a:srgbClr val="000000">
                    <a:alpha val="0"/>
                  </a:srgbClr>
                </a:outerShdw>
                <a:reflection stA="0" endPos="65000" dist="12700" dir="5400000" sy="-100000" algn="bl" rotWithShape="0"/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DD4ACA-3FEA-C459-CC0B-D10E46D83268}"/>
              </a:ext>
            </a:extLst>
          </p:cNvPr>
          <p:cNvSpPr txBox="1"/>
          <p:nvPr/>
        </p:nvSpPr>
        <p:spPr>
          <a:xfrm>
            <a:off x="9154166" y="5110363"/>
            <a:ext cx="383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F33F8F-C04E-1A21-AE29-E4EDBD28AFD7}"/>
              </a:ext>
            </a:extLst>
          </p:cNvPr>
          <p:cNvSpPr txBox="1"/>
          <p:nvPr/>
        </p:nvSpPr>
        <p:spPr>
          <a:xfrm>
            <a:off x="7404685" y="2450738"/>
            <a:ext cx="383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56D572-4C96-EC1D-A9BB-595376A22CFF}"/>
              </a:ext>
            </a:extLst>
          </p:cNvPr>
          <p:cNvSpPr txBox="1"/>
          <p:nvPr/>
        </p:nvSpPr>
        <p:spPr>
          <a:xfrm>
            <a:off x="9886670" y="5702450"/>
            <a:ext cx="383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763A21-D9B6-E34B-3B1D-DD7AB0D01A8C}"/>
              </a:ext>
            </a:extLst>
          </p:cNvPr>
          <p:cNvSpPr/>
          <p:nvPr/>
        </p:nvSpPr>
        <p:spPr>
          <a:xfrm>
            <a:off x="5802783" y="3522839"/>
            <a:ext cx="673324" cy="668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F23BED-C5D3-8C9A-B676-1EE83007D52F}"/>
              </a:ext>
            </a:extLst>
          </p:cNvPr>
          <p:cNvSpPr txBox="1"/>
          <p:nvPr/>
        </p:nvSpPr>
        <p:spPr>
          <a:xfrm>
            <a:off x="5833117" y="3531268"/>
            <a:ext cx="889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- Napa</a:t>
            </a:r>
          </a:p>
          <a:p>
            <a:r>
              <a:rPr lang="en-US" sz="1000" dirty="0"/>
              <a:t>- Solano</a:t>
            </a:r>
          </a:p>
          <a:p>
            <a:r>
              <a:rPr lang="en-US" sz="1000" dirty="0"/>
              <a:t>- </a:t>
            </a:r>
            <a:r>
              <a:rPr lang="en-US" sz="1000" dirty="0" err="1"/>
              <a:t>Alama</a:t>
            </a:r>
            <a:endParaRPr lang="en-US" sz="1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0DAB72-48AA-0BDE-2575-172448E8F512}"/>
              </a:ext>
            </a:extLst>
          </p:cNvPr>
          <p:cNvSpPr/>
          <p:nvPr/>
        </p:nvSpPr>
        <p:spPr>
          <a:xfrm>
            <a:off x="8643940" y="1596720"/>
            <a:ext cx="673324" cy="668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4D7C7D8-1DA6-2289-0ED3-716344F02928}"/>
              </a:ext>
            </a:extLst>
          </p:cNvPr>
          <p:cNvCxnSpPr>
            <a:stCxn id="6" idx="2"/>
          </p:cNvCxnSpPr>
          <p:nvPr/>
        </p:nvCxnSpPr>
        <p:spPr>
          <a:xfrm flipH="1">
            <a:off x="6164826" y="3086031"/>
            <a:ext cx="495712" cy="43680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556B7BD-0A02-5579-A5A1-8D3533B9BF22}"/>
              </a:ext>
            </a:extLst>
          </p:cNvPr>
          <p:cNvSpPr txBox="1"/>
          <p:nvPr/>
        </p:nvSpPr>
        <p:spPr>
          <a:xfrm>
            <a:off x="8672570" y="1682897"/>
            <a:ext cx="64469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 Yuba</a:t>
            </a:r>
          </a:p>
          <a:p>
            <a:r>
              <a:rPr lang="en-US" sz="1050" dirty="0"/>
              <a:t>- Butte</a:t>
            </a:r>
          </a:p>
          <a:p>
            <a:pPr marL="285750" indent="-285750">
              <a:buFontTx/>
              <a:buChar char="-"/>
            </a:pPr>
            <a:endParaRPr lang="en-US" sz="105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B5DF764-5660-EE54-2968-C1A9A6B74E1E}"/>
              </a:ext>
            </a:extLst>
          </p:cNvPr>
          <p:cNvCxnSpPr>
            <a:endCxn id="21" idx="1"/>
          </p:cNvCxnSpPr>
          <p:nvPr/>
        </p:nvCxnSpPr>
        <p:spPr>
          <a:xfrm flipV="1">
            <a:off x="7765386" y="1931102"/>
            <a:ext cx="878554" cy="43282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0A87C2-F863-85C7-063B-8AA0FF491188}"/>
              </a:ext>
            </a:extLst>
          </p:cNvPr>
          <p:cNvSpPr txBox="1"/>
          <p:nvPr/>
        </p:nvSpPr>
        <p:spPr>
          <a:xfrm>
            <a:off x="8741738" y="6146495"/>
            <a:ext cx="889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- San Diego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3D0BA7-D22D-7377-4815-2AB11810A850}"/>
              </a:ext>
            </a:extLst>
          </p:cNvPr>
          <p:cNvSpPr/>
          <p:nvPr/>
        </p:nvSpPr>
        <p:spPr>
          <a:xfrm>
            <a:off x="8709423" y="6100983"/>
            <a:ext cx="889486" cy="307777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5625FFD-18F1-35E8-64A6-66013AB9AFFC}"/>
              </a:ext>
            </a:extLst>
          </p:cNvPr>
          <p:cNvCxnSpPr>
            <a:cxnSpLocks/>
          </p:cNvCxnSpPr>
          <p:nvPr/>
        </p:nvCxnSpPr>
        <p:spPr>
          <a:xfrm flipH="1">
            <a:off x="9345894" y="5856338"/>
            <a:ext cx="422030" cy="24464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1E60BC6-E6EF-17EF-AE92-A3E6E71ED4E7}"/>
              </a:ext>
            </a:extLst>
          </p:cNvPr>
          <p:cNvSpPr txBox="1"/>
          <p:nvPr/>
        </p:nvSpPr>
        <p:spPr>
          <a:xfrm>
            <a:off x="6946341" y="5476915"/>
            <a:ext cx="973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- Los Angeles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887D3B-7053-166A-70A2-9615E9DACE36}"/>
              </a:ext>
            </a:extLst>
          </p:cNvPr>
          <p:cNvSpPr/>
          <p:nvPr/>
        </p:nvSpPr>
        <p:spPr>
          <a:xfrm>
            <a:off x="6973741" y="5466350"/>
            <a:ext cx="861888" cy="285868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A306DC1-0555-52F4-9513-CAE6CE6ACE86}"/>
              </a:ext>
            </a:extLst>
          </p:cNvPr>
          <p:cNvCxnSpPr>
            <a:stCxn id="7" idx="2"/>
            <a:endCxn id="33" idx="3"/>
          </p:cNvCxnSpPr>
          <p:nvPr/>
        </p:nvCxnSpPr>
        <p:spPr>
          <a:xfrm flipH="1">
            <a:off x="7835629" y="5264253"/>
            <a:ext cx="1239878" cy="34503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btitle 3">
            <a:extLst>
              <a:ext uri="{FF2B5EF4-FFF2-40B4-BE49-F238E27FC236}">
                <a16:creationId xmlns:a16="http://schemas.microsoft.com/office/drawing/2014/main" id="{7FFA1B15-278E-6182-1F55-D8D02C82D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580" y="1199535"/>
            <a:ext cx="4374576" cy="4305419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b="1" dirty="0"/>
              <a:t>4</a:t>
            </a:r>
          </a:p>
          <a:p>
            <a:pPr algn="ctr"/>
            <a:r>
              <a:rPr lang="en-US" b="1" dirty="0"/>
              <a:t>Clusters of churn have been identified, revealing the geographical dimension of the problem</a:t>
            </a:r>
          </a:p>
        </p:txBody>
      </p:sp>
    </p:spTree>
    <p:extLst>
      <p:ext uri="{BB962C8B-B14F-4D97-AF65-F5344CB8AC3E}">
        <p14:creationId xmlns:p14="http://schemas.microsoft.com/office/powerpoint/2010/main" val="2065757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81BEF-DEDD-6FF8-6472-67748568C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621EE3EE-B1BC-8F09-982F-36F6D927A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09FA7B4-8E1A-3162-C57D-0B3C99375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652" y="1189704"/>
            <a:ext cx="8632722" cy="2239296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PART </a:t>
            </a:r>
            <a:r>
              <a:rPr lang="en-US" dirty="0" err="1"/>
              <a:t>iII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4000" dirty="0"/>
              <a:t>What is our strategy?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009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C19FB-8CD8-B4D6-3C2D-7CB38955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7ED72-5516-18F1-94AB-BBDE3694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15" y="1216695"/>
            <a:ext cx="9231762" cy="1251202"/>
          </a:xfrm>
        </p:spPr>
        <p:txBody>
          <a:bodyPr anchor="b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Identify customers likely to churn.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694257A-D66C-9CE3-BB47-F60B920C5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79" y="266677"/>
            <a:ext cx="10307811" cy="7854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strategy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101F5-FD8D-2E4E-E508-714D21D36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3EB7E47-1212-E36B-C4D9-84677A4072B6}"/>
              </a:ext>
            </a:extLst>
          </p:cNvPr>
          <p:cNvSpPr txBox="1">
            <a:spLocks/>
          </p:cNvSpPr>
          <p:nvPr/>
        </p:nvSpPr>
        <p:spPr>
          <a:xfrm>
            <a:off x="423515" y="2305719"/>
            <a:ext cx="9231762" cy="1251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cap="all" spc="300" baseline="0">
                <a:solidFill>
                  <a:schemeClr val="bg1"/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pPr marL="457200" indent="-457200">
              <a:buFont typeface="+mj-lt"/>
              <a:buAutoNum type="arabicPeriod" startAt="2"/>
            </a:pPr>
            <a:r>
              <a:rPr lang="en-US" dirty="0"/>
              <a:t>Implement a loyalty program. </a:t>
            </a:r>
            <a:r>
              <a:rPr lang="en-US" sz="800" dirty="0"/>
              <a:t>(Next presentation)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C5AF00-C873-0AE0-CACE-24FAD51DFC7D}"/>
              </a:ext>
            </a:extLst>
          </p:cNvPr>
          <p:cNvSpPr txBox="1">
            <a:spLocks/>
          </p:cNvSpPr>
          <p:nvPr/>
        </p:nvSpPr>
        <p:spPr>
          <a:xfrm>
            <a:off x="497256" y="3537358"/>
            <a:ext cx="9231762" cy="12512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cap="all" spc="300" baseline="0">
                <a:solidFill>
                  <a:schemeClr val="bg1"/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pPr marL="457200" indent="-457200">
              <a:buFont typeface="+mj-lt"/>
              <a:buAutoNum type="arabicPeriod" startAt="3"/>
            </a:pPr>
            <a:r>
              <a:rPr lang="en-US" dirty="0"/>
              <a:t>Improve product quality and customer service.</a:t>
            </a:r>
            <a:r>
              <a:rPr lang="en-US" sz="2400" dirty="0"/>
              <a:t> </a:t>
            </a:r>
            <a:r>
              <a:rPr lang="en-US" sz="900" dirty="0"/>
              <a:t>(Next presentation)</a:t>
            </a:r>
            <a:br>
              <a:rPr lang="en-US" sz="900" dirty="0"/>
            </a:br>
            <a:br>
              <a:rPr lang="en-US" dirty="0"/>
            </a:br>
            <a:endParaRPr lang="en-US" dirty="0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4664216C-C6B7-9E6D-B1D5-6B5C21A6B5DE}"/>
              </a:ext>
            </a:extLst>
          </p:cNvPr>
          <p:cNvSpPr/>
          <p:nvPr/>
        </p:nvSpPr>
        <p:spPr>
          <a:xfrm>
            <a:off x="8883818" y="1339810"/>
            <a:ext cx="514306" cy="462117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08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97CF9-8224-B76E-0040-95986BD90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1329D-031A-6865-A2AD-B6090D5A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72C099-03D8-05A2-23E9-EC256B3A51D6}"/>
              </a:ext>
            </a:extLst>
          </p:cNvPr>
          <p:cNvSpPr txBox="1">
            <a:spLocks/>
          </p:cNvSpPr>
          <p:nvPr/>
        </p:nvSpPr>
        <p:spPr>
          <a:xfrm>
            <a:off x="3305669" y="1035723"/>
            <a:ext cx="9231762" cy="1251202"/>
          </a:xfrm>
          <a:prstGeom prst="rect">
            <a:avLst/>
          </a:prstGeom>
        </p:spPr>
        <p:txBody>
          <a:bodyPr vert="horz" lIns="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Identify customers likely to churn.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6EEC06-1BE3-ACD2-4C0A-C82D9106085A}"/>
              </a:ext>
            </a:extLst>
          </p:cNvPr>
          <p:cNvSpPr>
            <a:spLocks noGrp="1"/>
          </p:cNvSpPr>
          <p:nvPr>
            <p:ph sz="quarter" idx="3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/>
              <a:t>HOW ?</a:t>
            </a:r>
          </a:p>
          <a:p>
            <a:pPr marL="0" indent="0" algn="ctr">
              <a:buNone/>
            </a:pPr>
            <a:r>
              <a:rPr lang="en-US" sz="4000" dirty="0"/>
              <a:t>BY MEAN </a:t>
            </a:r>
          </a:p>
          <a:p>
            <a:pPr marL="0" indent="0" algn="ctr">
              <a:buNone/>
            </a:pPr>
            <a:r>
              <a:rPr lang="en-US" sz="4000" dirty="0"/>
              <a:t>OUR NEW SOFTWARE</a:t>
            </a:r>
          </a:p>
          <a:p>
            <a:pPr marL="0" indent="0" algn="ctr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15699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658760"/>
            <a:ext cx="8843050" cy="1120703"/>
          </a:xfrm>
        </p:spPr>
        <p:txBody>
          <a:bodyPr/>
          <a:lstStyle/>
          <a:p>
            <a:pPr algn="ctr"/>
            <a:r>
              <a:rPr lang="en-US" sz="4000" dirty="0"/>
              <a:t>NEW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9052082" cy="3528397"/>
          </a:xfrm>
        </p:spPr>
        <p:txBody>
          <a:bodyPr/>
          <a:lstStyle/>
          <a:p>
            <a:r>
              <a:rPr lang="en-US" sz="4400" dirty="0"/>
              <a:t>Named: CUSTOM_CHURN_1</a:t>
            </a:r>
          </a:p>
          <a:p>
            <a:endParaRPr lang="en-US" sz="4400" dirty="0"/>
          </a:p>
          <a:p>
            <a:r>
              <a:rPr lang="en-US" sz="4400" dirty="0"/>
              <a:t>Accuracy: 99,1%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RECOMMANDATIONS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40"/>
            <a:ext cx="8877736" cy="2312938"/>
          </a:xfrm>
        </p:spPr>
        <p:txBody>
          <a:bodyPr/>
          <a:lstStyle/>
          <a:p>
            <a:r>
              <a:rPr lang="en-US" b="0" i="0" dirty="0">
                <a:effectLst/>
                <a:latin typeface="system-ui"/>
              </a:rPr>
              <a:t> </a:t>
            </a:r>
            <a:r>
              <a:rPr lang="en-US" dirty="0">
                <a:latin typeface="system-ui"/>
              </a:rPr>
              <a:t>A</a:t>
            </a:r>
            <a:r>
              <a:rPr lang="en-US" b="0" i="0" dirty="0">
                <a:effectLst/>
                <a:latin typeface="system-ui"/>
              </a:rPr>
              <a:t>dditional effort to collect the reasons why customers churn to improve the software</a:t>
            </a:r>
            <a:endParaRPr lang="en-US" dirty="0"/>
          </a:p>
          <a:p>
            <a:r>
              <a:rPr lang="en-US" dirty="0"/>
              <a:t>Automation of some calculations in the operating system (Ex: Total amount )</a:t>
            </a:r>
          </a:p>
          <a:p>
            <a:r>
              <a:rPr lang="en-US" dirty="0"/>
              <a:t>Special attention to senior citizens</a:t>
            </a:r>
          </a:p>
          <a:p>
            <a:r>
              <a:rPr lang="en-US" dirty="0"/>
              <a:t>Reengineering of products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FCE8C-1644-F4EB-70BC-9FEF1D343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C934C-805A-A31E-A51F-D44D39481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08654-00F5-ADAF-CC0A-B1CB8041A79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40"/>
            <a:ext cx="8877736" cy="3256834"/>
          </a:xfrm>
        </p:spPr>
        <p:txBody>
          <a:bodyPr/>
          <a:lstStyle/>
          <a:p>
            <a:r>
              <a:rPr lang="en-US" sz="2800" b="0" i="0" dirty="0">
                <a:effectLst/>
                <a:latin typeface="system-ui"/>
              </a:rPr>
              <a:t> 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Validation of the model by executives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Training of the sales team that will have to use it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efinition of a commercial policy when a customer is identified as likely to unsubscribe</a:t>
            </a:r>
          </a:p>
          <a:p>
            <a:r>
              <a:rPr lang="en-US" sz="2800" dirty="0"/>
              <a:t>Deployment of the model and its regular evaluation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C641D6-E664-9289-A865-FA3F8FB1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193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F04F8-C269-764E-655C-47B892882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049CE-5C69-54DD-CD0F-90339FAEF2A0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1082342" y="2345457"/>
            <a:ext cx="8877736" cy="1597278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/>
              <a:t>END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1EFF8-B2F9-9917-1F5D-85BD809A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790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78881C-8BC2-C23E-A08E-85725E1C5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402" y="1327354"/>
            <a:ext cx="8153972" cy="2101645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PART </a:t>
            </a:r>
            <a:r>
              <a:rPr lang="en-US" dirty="0" err="1"/>
              <a:t>i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PROBLEMATIC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2458" y="2939845"/>
            <a:ext cx="8150942" cy="1602055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/>
              <a:t>3,735,000 </a:t>
            </a:r>
            <a:r>
              <a:rPr lang="en-US" sz="4800" dirty="0" err="1"/>
              <a:t>usd</a:t>
            </a:r>
            <a:r>
              <a:rPr lang="en-US" sz="4800" dirty="0"/>
              <a:t> 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193" y="1076764"/>
            <a:ext cx="11159613" cy="1863081"/>
          </a:xfrm>
        </p:spPr>
        <p:txBody>
          <a:bodyPr>
            <a:normAutofit/>
          </a:bodyPr>
          <a:lstStyle/>
          <a:p>
            <a:pPr algn="ctr"/>
            <a:endParaRPr lang="en-US" sz="3600" dirty="0"/>
          </a:p>
          <a:p>
            <a:pPr algn="ctr"/>
            <a:r>
              <a:rPr lang="en-US" sz="3600" dirty="0"/>
              <a:t>Telco incurred last semester a loss of earnings of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FF1C597-5EAA-C383-178F-A5EC1BC741FA}"/>
              </a:ext>
            </a:extLst>
          </p:cNvPr>
          <p:cNvSpPr txBox="1">
            <a:spLocks/>
          </p:cNvSpPr>
          <p:nvPr/>
        </p:nvSpPr>
        <p:spPr>
          <a:xfrm>
            <a:off x="6207929" y="2706242"/>
            <a:ext cx="6096000" cy="24626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cap="all" spc="300" baseline="0">
                <a:solidFill>
                  <a:schemeClr val="bg1"/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F5B03D-4733-338D-7BFB-B812EBD4F7AC}"/>
              </a:ext>
            </a:extLst>
          </p:cNvPr>
          <p:cNvSpPr txBox="1"/>
          <p:nvPr/>
        </p:nvSpPr>
        <p:spPr>
          <a:xfrm>
            <a:off x="943897" y="540774"/>
            <a:ext cx="184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PROBLEMATIC</a:t>
            </a:r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7BDBA-4F3C-FF32-D83C-FCB9F2D27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65677C9E-24EE-A580-7574-BEF6CEA01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55F344-221B-C564-09F9-92DED34B6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402" y="1327354"/>
            <a:ext cx="8153972" cy="2101645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What is the reason of this loss?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AAFC73-902F-3DB7-D22A-DCEC3E1B3E38}"/>
              </a:ext>
            </a:extLst>
          </p:cNvPr>
          <p:cNvSpPr txBox="1"/>
          <p:nvPr/>
        </p:nvSpPr>
        <p:spPr>
          <a:xfrm>
            <a:off x="943897" y="540774"/>
            <a:ext cx="184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PROBLEMATIC</a:t>
            </a:r>
          </a:p>
        </p:txBody>
      </p:sp>
    </p:spTree>
    <p:extLst>
      <p:ext uri="{BB962C8B-B14F-4D97-AF65-F5344CB8AC3E}">
        <p14:creationId xmlns:p14="http://schemas.microsoft.com/office/powerpoint/2010/main" val="2335439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BDA6E-1E56-3E29-8D68-6E578362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253" y="618122"/>
            <a:ext cx="7175114" cy="2007092"/>
          </a:xfrm>
        </p:spPr>
        <p:txBody>
          <a:bodyPr/>
          <a:lstStyle/>
          <a:p>
            <a:r>
              <a:rPr lang="en-US" dirty="0"/>
              <a:t>MAIN REASON 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CUSTOMER CHURN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3149B37-AB21-C221-BA56-F06BBC0D8C7C}"/>
              </a:ext>
            </a:extLst>
          </p:cNvPr>
          <p:cNvSpPr txBox="1">
            <a:spLocks/>
          </p:cNvSpPr>
          <p:nvPr/>
        </p:nvSpPr>
        <p:spPr>
          <a:xfrm>
            <a:off x="1120877" y="3132231"/>
            <a:ext cx="9497962" cy="22011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cap="all" spc="300" baseline="0">
                <a:solidFill>
                  <a:schemeClr val="bg1"/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pPr algn="ctr">
              <a:lnSpc>
                <a:spcPct val="170000"/>
              </a:lnSpc>
            </a:pPr>
            <a:endParaRPr lang="en-US" sz="900" dirty="0"/>
          </a:p>
          <a:p>
            <a:pPr algn="ctr">
              <a:lnSpc>
                <a:spcPct val="170000"/>
              </a:lnSpc>
            </a:pPr>
            <a:endParaRPr lang="en-US" sz="3200" dirty="0"/>
          </a:p>
          <a:p>
            <a:pPr algn="ctr">
              <a:lnSpc>
                <a:spcPct val="170000"/>
              </a:lnSpc>
            </a:pPr>
            <a:r>
              <a:rPr lang="en-US" sz="4200" dirty="0"/>
              <a:t>EACH CUSTOMER WHO CHURNS COSTS AN Average :</a:t>
            </a:r>
          </a:p>
          <a:p>
            <a:pPr algn="ctr">
              <a:lnSpc>
                <a:spcPct val="170000"/>
              </a:lnSpc>
            </a:pPr>
            <a:endParaRPr lang="en-US" sz="4200" dirty="0"/>
          </a:p>
          <a:p>
            <a:pPr algn="ctr">
              <a:lnSpc>
                <a:spcPct val="170000"/>
              </a:lnSpc>
            </a:pPr>
            <a:r>
              <a:rPr lang="en-US" sz="4200" dirty="0"/>
              <a:t>  USD 1,956.41</a:t>
            </a:r>
          </a:p>
          <a:p>
            <a:pPr>
              <a:lnSpc>
                <a:spcPct val="170000"/>
              </a:lnSpc>
            </a:pPr>
            <a:r>
              <a:rPr lang="en-US" sz="900" dirty="0"/>
              <a:t>            </a:t>
            </a:r>
            <a:br>
              <a:rPr lang="en-US" sz="900" dirty="0"/>
            </a:br>
            <a:endParaRPr 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8C92D5-9A00-539E-25BC-60DC7C25EDB4}"/>
              </a:ext>
            </a:extLst>
          </p:cNvPr>
          <p:cNvSpPr txBox="1"/>
          <p:nvPr/>
        </p:nvSpPr>
        <p:spPr>
          <a:xfrm>
            <a:off x="943897" y="540774"/>
            <a:ext cx="184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PROBLEMATIC</a:t>
            </a:r>
          </a:p>
        </p:txBody>
      </p:sp>
    </p:spTree>
    <p:extLst>
      <p:ext uri="{BB962C8B-B14F-4D97-AF65-F5344CB8AC3E}">
        <p14:creationId xmlns:p14="http://schemas.microsoft.com/office/powerpoint/2010/main" val="1622727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8E52A-141A-E630-3DAC-10D816B53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E5988-E557-6D7F-CCD3-E583D8FB2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971" y="281739"/>
            <a:ext cx="6096000" cy="2176326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Last semester promotion </a:t>
            </a:r>
            <a:r>
              <a:rPr lang="en-US" dirty="0" err="1"/>
              <a:t>EndS</a:t>
            </a:r>
            <a:r>
              <a:rPr lang="en-US" dirty="0"/>
              <a:t> up with as score of  </a:t>
            </a:r>
            <a:r>
              <a:rPr lang="en-US" sz="3600" b="1" dirty="0"/>
              <a:t>7,073</a:t>
            </a:r>
            <a:r>
              <a:rPr lang="en-US" sz="3200" b="1" dirty="0"/>
              <a:t> </a:t>
            </a:r>
            <a:r>
              <a:rPr lang="en-US" sz="3200" dirty="0"/>
              <a:t>Customers</a:t>
            </a:r>
            <a:br>
              <a:rPr lang="en-US" sz="3200" b="1" dirty="0"/>
            </a:br>
            <a:endParaRPr lang="en-US" b="1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A42B598-B68C-502D-7FED-DE2968A98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525" y="1923921"/>
            <a:ext cx="5354849" cy="2087640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Result of the last promotion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A032A-FFDA-C03B-5D35-F8A81A80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6F23FF-3294-57A8-B218-261E8FF59716}"/>
              </a:ext>
            </a:extLst>
          </p:cNvPr>
          <p:cNvSpPr txBox="1">
            <a:spLocks/>
          </p:cNvSpPr>
          <p:nvPr/>
        </p:nvSpPr>
        <p:spPr>
          <a:xfrm>
            <a:off x="6092971" y="2370200"/>
            <a:ext cx="6096000" cy="1641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cap="all" spc="300" baseline="0">
                <a:solidFill>
                  <a:schemeClr val="bg1"/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pPr algn="ctr"/>
            <a:r>
              <a:rPr lang="en-US" dirty="0"/>
              <a:t>For the same period </a:t>
            </a:r>
            <a:r>
              <a:rPr lang="en-US" sz="3600" b="1" dirty="0"/>
              <a:t>1,909 </a:t>
            </a:r>
            <a:r>
              <a:rPr lang="en-US" dirty="0"/>
              <a:t>customers churn</a:t>
            </a:r>
            <a:br>
              <a:rPr lang="en-US" dirty="0"/>
            </a:b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310CE5-9361-0716-558F-AD5C607ADF0F}"/>
              </a:ext>
            </a:extLst>
          </p:cNvPr>
          <p:cNvSpPr txBox="1">
            <a:spLocks/>
          </p:cNvSpPr>
          <p:nvPr/>
        </p:nvSpPr>
        <p:spPr>
          <a:xfrm>
            <a:off x="6174659" y="4463358"/>
            <a:ext cx="5709512" cy="1641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cap="all" spc="300" baseline="0">
                <a:solidFill>
                  <a:schemeClr val="bg1"/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endParaRPr lang="en-US" sz="900" dirty="0"/>
          </a:p>
          <a:p>
            <a:r>
              <a:rPr lang="en-US" sz="3200" dirty="0" err="1"/>
              <a:t>LeadING</a:t>
            </a:r>
            <a:r>
              <a:rPr lang="en-US" sz="3200" dirty="0"/>
              <a:t> to a Churn rate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3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27 %</a:t>
            </a:r>
            <a:r>
              <a:rPr lang="en-US" sz="3200" dirty="0"/>
              <a:t> </a:t>
            </a:r>
            <a:br>
              <a:rPr lang="en-US" sz="3200" dirty="0"/>
            </a:br>
            <a:br>
              <a:rPr lang="en-US" sz="900" dirty="0"/>
            </a:br>
            <a:r>
              <a:rPr lang="en-US" sz="900" dirty="0"/>
              <a:t>            </a:t>
            </a:r>
            <a:br>
              <a:rPr lang="en-US" sz="900" dirty="0"/>
            </a:br>
            <a:endParaRPr 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337B77-46DB-30EA-C6DD-1909A13BFC5F}"/>
              </a:ext>
            </a:extLst>
          </p:cNvPr>
          <p:cNvSpPr txBox="1"/>
          <p:nvPr/>
        </p:nvSpPr>
        <p:spPr>
          <a:xfrm>
            <a:off x="943897" y="540774"/>
            <a:ext cx="184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PROBLEMATIC</a:t>
            </a:r>
          </a:p>
        </p:txBody>
      </p:sp>
    </p:spTree>
    <p:extLst>
      <p:ext uri="{BB962C8B-B14F-4D97-AF65-F5344CB8AC3E}">
        <p14:creationId xmlns:p14="http://schemas.microsoft.com/office/powerpoint/2010/main" val="1071052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321" y="263050"/>
            <a:ext cx="7617969" cy="1656304"/>
          </a:xfrm>
        </p:spPr>
        <p:txBody>
          <a:bodyPr/>
          <a:lstStyle/>
          <a:p>
            <a:r>
              <a:rPr lang="en-US" dirty="0"/>
              <a:t>1,909 CUSTOMERS TOOK THE EXIT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2" name="Content Placeholder 11" descr="A group of people running&#10;&#10;Description automatically generated">
            <a:extLst>
              <a:ext uri="{FF2B5EF4-FFF2-40B4-BE49-F238E27FC236}">
                <a16:creationId xmlns:a16="http://schemas.microsoft.com/office/drawing/2014/main" id="{B4F1D299-5A5D-ACC7-4A69-EBC058E40CAE}"/>
              </a:ext>
            </a:extLst>
          </p:cNvPr>
          <p:cNvPicPr>
            <a:picLocks noGrp="1" noChangeAspect="1"/>
          </p:cNvPicPr>
          <p:nvPr>
            <p:ph sz="quarter" idx="31"/>
          </p:nvPr>
        </p:nvPicPr>
        <p:blipFill>
          <a:blip r:embed="rId3"/>
          <a:stretch>
            <a:fillRect/>
          </a:stretch>
        </p:blipFill>
        <p:spPr>
          <a:xfrm>
            <a:off x="3639965" y="2138832"/>
            <a:ext cx="7332834" cy="408736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588CAB-50C4-6A9E-1919-1397A4B10354}"/>
              </a:ext>
            </a:extLst>
          </p:cNvPr>
          <p:cNvSpPr txBox="1"/>
          <p:nvPr/>
        </p:nvSpPr>
        <p:spPr>
          <a:xfrm>
            <a:off x="9219629" y="4182515"/>
            <a:ext cx="196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1,909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DA409-D22C-6AA6-08B7-097A73314368}"/>
              </a:ext>
            </a:extLst>
          </p:cNvPr>
          <p:cNvSpPr txBox="1"/>
          <p:nvPr/>
        </p:nvSpPr>
        <p:spPr>
          <a:xfrm>
            <a:off x="757084" y="356108"/>
            <a:ext cx="184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PROBLEMATIC</a:t>
            </a:r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0F09A-AC38-035D-B19A-BD81A3CD2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BF9-1908-75A6-183C-7A0ADF82D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723" y="1851056"/>
            <a:ext cx="10717161" cy="2081848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/>
              <a:t>Financial loss of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        $ 3,735,000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≈</a:t>
            </a:r>
            <a:r>
              <a:rPr lang="en-US" sz="3200" dirty="0"/>
              <a:t> 1,909 X 1,956.41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1918F7B-5A0C-4EF8-EF19-69FF81B97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5860" y="598715"/>
            <a:ext cx="5000888" cy="1167581"/>
          </a:xfrm>
        </p:spPr>
        <p:txBody>
          <a:bodyPr>
            <a:normAutofit/>
          </a:bodyPr>
          <a:lstStyle/>
          <a:p>
            <a:pPr algn="ctr"/>
            <a:endParaRPr lang="en-US" sz="2400" dirty="0"/>
          </a:p>
          <a:p>
            <a:pPr algn="ctr"/>
            <a:r>
              <a:rPr lang="en-US" sz="2400" dirty="0"/>
              <a:t>Financial Loss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DC3CB0-8B18-AE50-F842-6980C544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2C1A9A-81FD-3E05-15ED-9B7430B89C9D}"/>
              </a:ext>
            </a:extLst>
          </p:cNvPr>
          <p:cNvSpPr txBox="1">
            <a:spLocks/>
          </p:cNvSpPr>
          <p:nvPr/>
        </p:nvSpPr>
        <p:spPr>
          <a:xfrm>
            <a:off x="6207929" y="2706242"/>
            <a:ext cx="6096000" cy="24626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cap="all" spc="300" baseline="0">
                <a:solidFill>
                  <a:schemeClr val="bg1"/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34AE74-3D24-DA29-A9AF-00BCC7538393}"/>
              </a:ext>
            </a:extLst>
          </p:cNvPr>
          <p:cNvSpPr txBox="1"/>
          <p:nvPr/>
        </p:nvSpPr>
        <p:spPr>
          <a:xfrm>
            <a:off x="943897" y="540774"/>
            <a:ext cx="184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PROBLEMATIC</a:t>
            </a:r>
          </a:p>
        </p:txBody>
      </p:sp>
    </p:spTree>
    <p:extLst>
      <p:ext uri="{BB962C8B-B14F-4D97-AF65-F5344CB8AC3E}">
        <p14:creationId xmlns:p14="http://schemas.microsoft.com/office/powerpoint/2010/main" val="56242648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{C537E43D-63CC-47B1-AE92-C4F512FBEF5D}tf11936837_win32</Template>
  <TotalTime>10393</TotalTime>
  <Words>520</Words>
  <Application>Microsoft Office PowerPoint</Application>
  <PresentationFormat>Widescreen</PresentationFormat>
  <Paragraphs>145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Nova</vt:lpstr>
      <vt:lpstr>Biome</vt:lpstr>
      <vt:lpstr>Calibri</vt:lpstr>
      <vt:lpstr>system-ui</vt:lpstr>
      <vt:lpstr>Custom</vt:lpstr>
      <vt:lpstr>TELCO</vt:lpstr>
      <vt:lpstr>Agenda</vt:lpstr>
      <vt:lpstr>PART i.   PROBLEMATIC</vt:lpstr>
      <vt:lpstr>3,735,000 usd  </vt:lpstr>
      <vt:lpstr>What is the reason of this loss?</vt:lpstr>
      <vt:lpstr>MAIN REASON :   CUSTOMER CHURN</vt:lpstr>
      <vt:lpstr>Last semester promotion EndS up with as score of  7,073 Customers </vt:lpstr>
      <vt:lpstr>1,909 CUSTOMERS TOOK THE EXIT</vt:lpstr>
      <vt:lpstr>Financial loss of            $ 3,735,000 ≈ 1,909 X 1,956.41 </vt:lpstr>
      <vt:lpstr>Other consequence of  CUSTOMER CHURN</vt:lpstr>
      <vt:lpstr>50% of the customer has less than 29 months of tenure  vs  72 months of longest tenure</vt:lpstr>
      <vt:lpstr>PART iI- A   who churns?</vt:lpstr>
      <vt:lpstr>  the difference between the unsubscribe percentages in men and women is not statistically significant</vt:lpstr>
      <vt:lpstr>  </vt:lpstr>
      <vt:lpstr>PART iI- B   why do customers churns?</vt:lpstr>
      <vt:lpstr>4 main reasons were identified</vt:lpstr>
      <vt:lpstr>PowerPoint Presentation</vt:lpstr>
      <vt:lpstr>Breakdown these reasons</vt:lpstr>
      <vt:lpstr>PART iI- c   Does location influence the tendency to churn?</vt:lpstr>
      <vt:lpstr>PowerPoint Presentation</vt:lpstr>
      <vt:lpstr>PART iII   What is our strategy?</vt:lpstr>
      <vt:lpstr>Identify customers likely to churn.  </vt:lpstr>
      <vt:lpstr>PowerPoint Presentation</vt:lpstr>
      <vt:lpstr>NEW SOFTWARE</vt:lpstr>
      <vt:lpstr>RECOMMANDATIONS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Wissmon GERMAIN</dc:creator>
  <cp:lastModifiedBy>Wissmon GERMAIN</cp:lastModifiedBy>
  <cp:revision>1</cp:revision>
  <dcterms:created xsi:type="dcterms:W3CDTF">2024-11-29T01:00:12Z</dcterms:created>
  <dcterms:modified xsi:type="dcterms:W3CDTF">2025-01-03T02:29:26Z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