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59" r:id="rId6"/>
    <p:sldId id="365" r:id="rId7"/>
    <p:sldId id="375" r:id="rId8"/>
    <p:sldId id="386" r:id="rId9"/>
    <p:sldId id="373" r:id="rId10"/>
    <p:sldId id="381" r:id="rId11"/>
    <p:sldId id="389" r:id="rId12"/>
    <p:sldId id="384" r:id="rId13"/>
    <p:sldId id="390" r:id="rId14"/>
    <p:sldId id="391" r:id="rId15"/>
    <p:sldId id="374" r:id="rId16"/>
    <p:sldId id="393" r:id="rId17"/>
    <p:sldId id="383" r:id="rId18"/>
    <p:sldId id="394" r:id="rId19"/>
    <p:sldId id="382" r:id="rId20"/>
    <p:sldId id="385" r:id="rId21"/>
    <p:sldId id="376" r:id="rId22"/>
    <p:sldId id="377" r:id="rId23"/>
    <p:sldId id="3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FBFE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607BA-4F9C-4E36-903F-DD6B14183F24}" v="136" dt="2024-12-10T17:51:16.483"/>
    <p1510:client id="{E13E0CA5-6EAE-46F7-90F2-9A9CC2E1BFEC}" v="1" dt="2024-12-10T17:58:18.119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5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on GERMAIN" userId="86eef6e520eb5a10" providerId="LiveId" clId="{E13E0CA5-6EAE-46F7-90F2-9A9CC2E1BFEC}"/>
    <pc:docChg chg="custSel delSld modSld">
      <pc:chgData name="Wissmon GERMAIN" userId="86eef6e520eb5a10" providerId="LiveId" clId="{E13E0CA5-6EAE-46F7-90F2-9A9CC2E1BFEC}" dt="2024-12-10T18:01:56.799" v="17" actId="47"/>
      <pc:docMkLst>
        <pc:docMk/>
      </pc:docMkLst>
      <pc:sldChg chg="del">
        <pc:chgData name="Wissmon GERMAIN" userId="86eef6e520eb5a10" providerId="LiveId" clId="{E13E0CA5-6EAE-46F7-90F2-9A9CC2E1BFEC}" dt="2024-12-10T18:01:56.799" v="17" actId="47"/>
        <pc:sldMkLst>
          <pc:docMk/>
          <pc:sldMk cId="2395464980" sldId="372"/>
        </pc:sldMkLst>
      </pc:sldChg>
      <pc:sldChg chg="del">
        <pc:chgData name="Wissmon GERMAIN" userId="86eef6e520eb5a10" providerId="LiveId" clId="{E13E0CA5-6EAE-46F7-90F2-9A9CC2E1BFEC}" dt="2024-12-10T17:58:50.905" v="15" actId="47"/>
        <pc:sldMkLst>
          <pc:docMk/>
          <pc:sldMk cId="2170071140" sldId="379"/>
        </pc:sldMkLst>
      </pc:sldChg>
      <pc:sldChg chg="addSp delSp modSp mod">
        <pc:chgData name="Wissmon GERMAIN" userId="86eef6e520eb5a10" providerId="LiveId" clId="{E13E0CA5-6EAE-46F7-90F2-9A9CC2E1BFEC}" dt="2024-12-10T17:58:22.617" v="13" actId="1076"/>
        <pc:sldMkLst>
          <pc:docMk/>
          <pc:sldMk cId="3304068007" sldId="381"/>
        </pc:sldMkLst>
        <pc:spChg chg="add del mod">
          <ac:chgData name="Wissmon GERMAIN" userId="86eef6e520eb5a10" providerId="LiveId" clId="{E13E0CA5-6EAE-46F7-90F2-9A9CC2E1BFEC}" dt="2024-12-10T17:58:03.583" v="10" actId="478"/>
          <ac:spMkLst>
            <pc:docMk/>
            <pc:sldMk cId="3304068007" sldId="381"/>
            <ac:spMk id="3" creationId="{F2456584-67FE-2348-9707-A001DA892407}"/>
          </ac:spMkLst>
        </pc:spChg>
        <pc:spChg chg="add mod">
          <ac:chgData name="Wissmon GERMAIN" userId="86eef6e520eb5a10" providerId="LiveId" clId="{E13E0CA5-6EAE-46F7-90F2-9A9CC2E1BFEC}" dt="2024-12-10T17:58:22.617" v="13" actId="1076"/>
          <ac:spMkLst>
            <pc:docMk/>
            <pc:sldMk cId="3304068007" sldId="381"/>
            <ac:spMk id="6" creationId="{6CB5A136-70BA-8495-CB94-0F010A563176}"/>
          </ac:spMkLst>
        </pc:spChg>
        <pc:spChg chg="mod">
          <ac:chgData name="Wissmon GERMAIN" userId="86eef6e520eb5a10" providerId="LiveId" clId="{E13E0CA5-6EAE-46F7-90F2-9A9CC2E1BFEC}" dt="2024-12-10T17:57:35.981" v="7" actId="404"/>
          <ac:spMkLst>
            <pc:docMk/>
            <pc:sldMk cId="3304068007" sldId="381"/>
            <ac:spMk id="8" creationId="{1EEFC0D0-9DE1-C145-263F-909C17C78074}"/>
          </ac:spMkLst>
        </pc:spChg>
        <pc:graphicFrameChg chg="mod">
          <ac:chgData name="Wissmon GERMAIN" userId="86eef6e520eb5a10" providerId="LiveId" clId="{E13E0CA5-6EAE-46F7-90F2-9A9CC2E1BFEC}" dt="2024-12-10T17:57:02.633" v="1" actId="1076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Chg chg="addSp delSp modSp del mod">
        <pc:chgData name="Wissmon GERMAIN" userId="86eef6e520eb5a10" providerId="LiveId" clId="{E13E0CA5-6EAE-46F7-90F2-9A9CC2E1BFEC}" dt="2024-12-10T17:58:32.644" v="14" actId="47"/>
        <pc:sldMkLst>
          <pc:docMk/>
          <pc:sldMk cId="1812128979" sldId="387"/>
        </pc:sldMkLst>
        <pc:spChg chg="del">
          <ac:chgData name="Wissmon GERMAIN" userId="86eef6e520eb5a10" providerId="LiveId" clId="{E13E0CA5-6EAE-46F7-90F2-9A9CC2E1BFEC}" dt="2024-12-10T17:58:12.734" v="11" actId="21"/>
          <ac:spMkLst>
            <pc:docMk/>
            <pc:sldMk cId="1812128979" sldId="387"/>
            <ac:spMk id="4" creationId="{6CB5A136-70BA-8495-CB94-0F010A563176}"/>
          </ac:spMkLst>
        </pc:spChg>
        <pc:spChg chg="add mod">
          <ac:chgData name="Wissmon GERMAIN" userId="86eef6e520eb5a10" providerId="LiveId" clId="{E13E0CA5-6EAE-46F7-90F2-9A9CC2E1BFEC}" dt="2024-12-10T17:58:12.734" v="11" actId="21"/>
          <ac:spMkLst>
            <pc:docMk/>
            <pc:sldMk cId="1812128979" sldId="387"/>
            <ac:spMk id="7" creationId="{35AABD99-D602-80CF-0879-0F70BD10C7D5}"/>
          </ac:spMkLst>
        </pc:spChg>
      </pc:sldChg>
      <pc:sldChg chg="del">
        <pc:chgData name="Wissmon GERMAIN" userId="86eef6e520eb5a10" providerId="LiveId" clId="{E13E0CA5-6EAE-46F7-90F2-9A9CC2E1BFEC}" dt="2024-12-10T17:56:01.751" v="0" actId="47"/>
        <pc:sldMkLst>
          <pc:docMk/>
          <pc:sldMk cId="2857412796" sldId="388"/>
        </pc:sldMkLst>
      </pc:sldChg>
      <pc:sldChg chg="del">
        <pc:chgData name="Wissmon GERMAIN" userId="86eef6e520eb5a10" providerId="LiveId" clId="{E13E0CA5-6EAE-46F7-90F2-9A9CC2E1BFEC}" dt="2024-12-10T17:59:45.127" v="16" actId="47"/>
        <pc:sldMkLst>
          <pc:docMk/>
          <pc:sldMk cId="1625132574" sldId="392"/>
        </pc:sldMkLst>
      </pc:sldChg>
    </pc:docChg>
  </pc:docChgLst>
  <pc:docChgLst>
    <pc:chgData name="Wissmon GERMAIN" userId="86eef6e520eb5a10" providerId="LiveId" clId="{347607BA-4F9C-4E36-903F-DD6B14183F24}"/>
    <pc:docChg chg="undo redo custSel addSld delSld modSld sldOrd">
      <pc:chgData name="Wissmon GERMAIN" userId="86eef6e520eb5a10" providerId="LiveId" clId="{347607BA-4F9C-4E36-903F-DD6B14183F24}" dt="2024-12-10T17:52:45.672" v="3475" actId="20577"/>
      <pc:docMkLst>
        <pc:docMk/>
      </pc:docMkLst>
      <pc:sldChg chg="modSp mod">
        <pc:chgData name="Wissmon GERMAIN" userId="86eef6e520eb5a10" providerId="LiveId" clId="{347607BA-4F9C-4E36-903F-DD6B14183F24}" dt="2024-12-10T17:36:27.514" v="3109" actId="20577"/>
        <pc:sldMkLst>
          <pc:docMk/>
          <pc:sldMk cId="1460159330" sldId="359"/>
        </pc:sldMkLst>
        <pc:spChg chg="mod">
          <ac:chgData name="Wissmon GERMAIN" userId="86eef6e520eb5a10" providerId="LiveId" clId="{347607BA-4F9C-4E36-903F-DD6B14183F24}" dt="2024-12-10T17:36:27.514" v="3109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addSp delSp modSp mod ord">
        <pc:chgData name="Wissmon GERMAIN" userId="86eef6e520eb5a10" providerId="LiveId" clId="{347607BA-4F9C-4E36-903F-DD6B14183F24}" dt="2024-12-09T20:25:46.446" v="852" actId="20577"/>
        <pc:sldMkLst>
          <pc:docMk/>
          <pc:sldMk cId="1330733909" sldId="365"/>
        </pc:sldMkLst>
        <pc:spChg chg="add mod">
          <ac:chgData name="Wissmon GERMAIN" userId="86eef6e520eb5a10" providerId="LiveId" clId="{347607BA-4F9C-4E36-903F-DD6B14183F24}" dt="2024-12-09T20:25:46.446" v="852" actId="20577"/>
          <ac:spMkLst>
            <pc:docMk/>
            <pc:sldMk cId="1330733909" sldId="365"/>
            <ac:spMk id="5" creationId="{0278881C-8BC2-C23E-A08E-85725E1C5946}"/>
          </ac:spMkLst>
        </pc:spChg>
        <pc:spChg chg="del mod">
          <ac:chgData name="Wissmon GERMAIN" userId="86eef6e520eb5a10" providerId="LiveId" clId="{347607BA-4F9C-4E36-903F-DD6B14183F24}" dt="2024-12-09T16:11:54.747" v="457" actId="478"/>
          <ac:spMkLst>
            <pc:docMk/>
            <pc:sldMk cId="1330733909" sldId="365"/>
            <ac:spMk id="6" creationId="{C15774B0-D971-67D7-27EB-FDB82B3A58CD}"/>
          </ac:spMkLst>
        </pc:spChg>
        <pc:spChg chg="del mod">
          <ac:chgData name="Wissmon GERMAIN" userId="86eef6e520eb5a10" providerId="LiveId" clId="{347607BA-4F9C-4E36-903F-DD6B14183F24}" dt="2024-12-09T16:12:00.205" v="459" actId="478"/>
          <ac:spMkLst>
            <pc:docMk/>
            <pc:sldMk cId="1330733909" sldId="365"/>
            <ac:spMk id="9" creationId="{0FD6A3FE-1BF6-4C1A-0553-EBD497A69F2D}"/>
          </ac:spMkLst>
        </pc:spChg>
        <pc:picChg chg="add del mod">
          <ac:chgData name="Wissmon GERMAIN" userId="86eef6e520eb5a10" providerId="LiveId" clId="{347607BA-4F9C-4E36-903F-DD6B14183F24}" dt="2024-12-09T16:12:45.221" v="463" actId="478"/>
          <ac:picMkLst>
            <pc:docMk/>
            <pc:sldMk cId="1330733909" sldId="365"/>
            <ac:picMk id="2" creationId="{1C31B49D-04F9-2C25-E2E6-83BF2C2A7BAD}"/>
          </ac:picMkLst>
        </pc:picChg>
        <pc:picChg chg="add del mod">
          <ac:chgData name="Wissmon GERMAIN" userId="86eef6e520eb5a10" providerId="LiveId" clId="{347607BA-4F9C-4E36-903F-DD6B14183F24}" dt="2024-12-09T16:11:40.614" v="454" actId="478"/>
          <ac:picMkLst>
            <pc:docMk/>
            <pc:sldMk cId="1330733909" sldId="365"/>
            <ac:picMk id="4" creationId="{4030A22F-FE93-F43A-8A8C-58862CD82D1F}"/>
          </ac:picMkLst>
        </pc:picChg>
      </pc:sldChg>
      <pc:sldChg chg="modSp mod">
        <pc:chgData name="Wissmon GERMAIN" userId="86eef6e520eb5a10" providerId="LiveId" clId="{347607BA-4F9C-4E36-903F-DD6B14183F24}" dt="2024-12-10T17:52:45.672" v="3475" actId="20577"/>
        <pc:sldMkLst>
          <pc:docMk/>
          <pc:sldMk cId="2395464980" sldId="372"/>
        </pc:sldMkLst>
        <pc:spChg chg="mod">
          <ac:chgData name="Wissmon GERMAIN" userId="86eef6e520eb5a10" providerId="LiveId" clId="{347607BA-4F9C-4E36-903F-DD6B14183F24}" dt="2024-12-10T17:52:45.672" v="3475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 modMedia modClrScheme delAnim chgLayout">
        <pc:chgData name="Wissmon GERMAIN" userId="86eef6e520eb5a10" providerId="LiveId" clId="{347607BA-4F9C-4E36-903F-DD6B14183F24}" dt="2024-12-09T22:23:19.581" v="1127" actId="1076"/>
        <pc:sldMkLst>
          <pc:docMk/>
          <pc:sldMk cId="1397193754" sldId="373"/>
        </pc:sldMkLst>
        <pc:spChg chg="mod">
          <ac:chgData name="Wissmon GERMAIN" userId="86eef6e520eb5a10" providerId="LiveId" clId="{347607BA-4F9C-4E36-903F-DD6B14183F24}" dt="2024-12-09T22:17:44.215" v="936" actId="403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Wissmon GERMAIN" userId="86eef6e520eb5a10" providerId="LiveId" clId="{347607BA-4F9C-4E36-903F-DD6B14183F24}" dt="2024-12-05T20:51:58.529" v="63" actId="26606"/>
          <ac:spMkLst>
            <pc:docMk/>
            <pc:sldMk cId="1397193754" sldId="373"/>
            <ac:spMk id="3" creationId="{A6A971A9-0C5C-DDFC-67F9-2E5A55F12F67}"/>
          </ac:spMkLst>
        </pc:spChg>
        <pc:spChg chg="mod">
          <ac:chgData name="Wissmon GERMAIN" userId="86eef6e520eb5a10" providerId="LiveId" clId="{347607BA-4F9C-4E36-903F-DD6B14183F24}" dt="2024-12-09T22:23:19.581" v="1127" actId="1076"/>
          <ac:spMkLst>
            <pc:docMk/>
            <pc:sldMk cId="1397193754" sldId="373"/>
            <ac:spMk id="4" creationId="{260D053B-A40A-3228-B6D5-3371B9EE2E56}"/>
          </ac:spMkLst>
        </pc:spChg>
        <pc:spChg chg="add mod">
          <ac:chgData name="Wissmon GERMAIN" userId="86eef6e520eb5a10" providerId="LiveId" clId="{347607BA-4F9C-4E36-903F-DD6B14183F24}" dt="2024-12-09T22:17:33.082" v="934" actId="6549"/>
          <ac:spMkLst>
            <pc:docMk/>
            <pc:sldMk cId="1397193754" sldId="373"/>
            <ac:spMk id="5" creationId="{6FF1C597-5EAA-C383-178F-A5EC1BC741FA}"/>
          </ac:spMkLst>
        </pc:spChg>
        <pc:spChg chg="add mod">
          <ac:chgData name="Wissmon GERMAIN" userId="86eef6e520eb5a10" providerId="LiveId" clId="{347607BA-4F9C-4E36-903F-DD6B14183F24}" dt="2024-12-09T22:20:31.609" v="1111" actId="122"/>
          <ac:spMkLst>
            <pc:docMk/>
            <pc:sldMk cId="1397193754" sldId="373"/>
            <ac:spMk id="6" creationId="{A8124C5E-D94C-30A2-059C-A502B6D9C8EF}"/>
          </ac:spMkLst>
        </pc:spChg>
        <pc:picChg chg="add del mod">
          <ac:chgData name="Wissmon GERMAIN" userId="86eef6e520eb5a10" providerId="LiveId" clId="{347607BA-4F9C-4E36-903F-DD6B14183F24}" dt="2024-12-05T20:53:08.644" v="65" actId="478"/>
          <ac:picMkLst>
            <pc:docMk/>
            <pc:sldMk cId="1397193754" sldId="373"/>
            <ac:picMk id="6" creationId="{5D0F7A7F-2187-C501-85BD-0DF13698F3EA}"/>
          </ac:picMkLst>
        </pc:picChg>
      </pc:sldChg>
      <pc:sldChg chg="addSp delSp modSp mod ord">
        <pc:chgData name="Wissmon GERMAIN" userId="86eef6e520eb5a10" providerId="LiveId" clId="{347607BA-4F9C-4E36-903F-DD6B14183F24}" dt="2024-12-10T02:06:18.614" v="1648" actId="14100"/>
        <pc:sldMkLst>
          <pc:docMk/>
          <pc:sldMk cId="598144966" sldId="374"/>
        </pc:sldMkLst>
        <pc:spChg chg="del mod">
          <ac:chgData name="Wissmon GERMAIN" userId="86eef6e520eb5a10" providerId="LiveId" clId="{347607BA-4F9C-4E36-903F-DD6B14183F24}" dt="2024-12-10T01:51:19.684" v="1412" actId="478"/>
          <ac:spMkLst>
            <pc:docMk/>
            <pc:sldMk cId="598144966" sldId="374"/>
            <ac:spMk id="3" creationId="{3FEFE388-CD0B-9671-4D4E-D6D8004C8851}"/>
          </ac:spMkLst>
        </pc:spChg>
        <pc:spChg chg="del mod">
          <ac:chgData name="Wissmon GERMAIN" userId="86eef6e520eb5a10" providerId="LiveId" clId="{347607BA-4F9C-4E36-903F-DD6B14183F24}" dt="2024-12-10T01:51:21.649" v="1413" actId="478"/>
          <ac:spMkLst>
            <pc:docMk/>
            <pc:sldMk cId="598144966" sldId="374"/>
            <ac:spMk id="5" creationId="{BE4E0F37-0AD5-833C-CBE5-EAE02EC46069}"/>
          </ac:spMkLst>
        </pc:spChg>
        <pc:picChg chg="add mod">
          <ac:chgData name="Wissmon GERMAIN" userId="86eef6e520eb5a10" providerId="LiveId" clId="{347607BA-4F9C-4E36-903F-DD6B14183F24}" dt="2024-12-10T02:06:18.614" v="1648" actId="14100"/>
          <ac:picMkLst>
            <pc:docMk/>
            <pc:sldMk cId="598144966" sldId="374"/>
            <ac:picMk id="6" creationId="{0E3FC26C-707C-DE9C-2AEC-ECC0E18E1900}"/>
          </ac:picMkLst>
        </pc:picChg>
        <pc:picChg chg="mod">
          <ac:chgData name="Wissmon GERMAIN" userId="86eef6e520eb5a10" providerId="LiveId" clId="{347607BA-4F9C-4E36-903F-DD6B14183F24}" dt="2024-12-09T18:29:40.833" v="556" actId="1076"/>
          <ac:picMkLst>
            <pc:docMk/>
            <pc:sldMk cId="598144966" sldId="374"/>
            <ac:picMk id="8" creationId="{E1DBD4C7-D952-4426-40FD-8799F80F821F}"/>
          </ac:picMkLst>
        </pc:picChg>
      </pc:sldChg>
      <pc:sldChg chg="addSp delSp modSp mod ord">
        <pc:chgData name="Wissmon GERMAIN" userId="86eef6e520eb5a10" providerId="LiveId" clId="{347607BA-4F9C-4E36-903F-DD6B14183F24}" dt="2024-12-10T02:01:33.317" v="1599"/>
        <pc:sldMkLst>
          <pc:docMk/>
          <pc:sldMk cId="1962637282" sldId="375"/>
        </pc:sldMkLst>
        <pc:spChg chg="mod">
          <ac:chgData name="Wissmon GERMAIN" userId="86eef6e520eb5a10" providerId="LiveId" clId="{347607BA-4F9C-4E36-903F-DD6B14183F24}" dt="2024-12-09T20:21:58.542" v="804" actId="20577"/>
          <ac:spMkLst>
            <pc:docMk/>
            <pc:sldMk cId="1962637282" sldId="375"/>
            <ac:spMk id="2" creationId="{D9F60903-003B-273E-3584-5312F76C3EF3}"/>
          </ac:spMkLst>
        </pc:spChg>
        <pc:spChg chg="del mod">
          <ac:chgData name="Wissmon GERMAIN" userId="86eef6e520eb5a10" providerId="LiveId" clId="{347607BA-4F9C-4E36-903F-DD6B14183F24}" dt="2024-12-09T16:08:26.191" v="435" actId="478"/>
          <ac:spMkLst>
            <pc:docMk/>
            <pc:sldMk cId="1962637282" sldId="375"/>
            <ac:spMk id="4" creationId="{74160DFF-2E7E-7A22-819A-C011020DFF01}"/>
          </ac:spMkLst>
        </pc:spChg>
        <pc:spChg chg="add del mod">
          <ac:chgData name="Wissmon GERMAIN" userId="86eef6e520eb5a10" providerId="LiveId" clId="{347607BA-4F9C-4E36-903F-DD6B14183F24}" dt="2024-12-09T16:13:49.856" v="469" actId="931"/>
          <ac:spMkLst>
            <pc:docMk/>
            <pc:sldMk cId="1962637282" sldId="375"/>
            <ac:spMk id="6" creationId="{7AA4F7FC-6248-DB4A-8C5A-436AA7477369}"/>
          </ac:spMkLst>
        </pc:spChg>
        <pc:spChg chg="add del mod">
          <ac:chgData name="Wissmon GERMAIN" userId="86eef6e520eb5a10" providerId="LiveId" clId="{347607BA-4F9C-4E36-903F-DD6B14183F24}" dt="2024-12-09T18:03:03.343" v="534" actId="931"/>
          <ac:spMkLst>
            <pc:docMk/>
            <pc:sldMk cId="1962637282" sldId="375"/>
            <ac:spMk id="10" creationId="{3220892C-B639-E9F1-8601-A74DE1D59182}"/>
          </ac:spMkLst>
        </pc:spChg>
        <pc:spChg chg="add mod">
          <ac:chgData name="Wissmon GERMAIN" userId="86eef6e520eb5a10" providerId="LiveId" clId="{347607BA-4F9C-4E36-903F-DD6B14183F24}" dt="2024-12-09T20:04:45.640" v="583" actId="1076"/>
          <ac:spMkLst>
            <pc:docMk/>
            <pc:sldMk cId="1962637282" sldId="375"/>
            <ac:spMk id="13" creationId="{CB453778-4681-06C8-90CD-4576C341491D}"/>
          </ac:spMkLst>
        </pc:spChg>
        <pc:picChg chg="add del mod">
          <ac:chgData name="Wissmon GERMAIN" userId="86eef6e520eb5a10" providerId="LiveId" clId="{347607BA-4F9C-4E36-903F-DD6B14183F24}" dt="2024-12-09T18:02:57.284" v="533" actId="478"/>
          <ac:picMkLst>
            <pc:docMk/>
            <pc:sldMk cId="1962637282" sldId="375"/>
            <ac:picMk id="8" creationId="{956C5060-7454-8B02-D79A-8C8660735759}"/>
          </ac:picMkLst>
        </pc:picChg>
        <pc:picChg chg="add mod">
          <ac:chgData name="Wissmon GERMAIN" userId="86eef6e520eb5a10" providerId="LiveId" clId="{347607BA-4F9C-4E36-903F-DD6B14183F24}" dt="2024-12-09T18:14:34.785" v="545" actId="1076"/>
          <ac:picMkLst>
            <pc:docMk/>
            <pc:sldMk cId="1962637282" sldId="375"/>
            <ac:picMk id="12" creationId="{B4F1D299-5A5D-ACC7-4A69-EBC058E40CAE}"/>
          </ac:picMkLst>
        </pc:picChg>
      </pc:sldChg>
      <pc:sldChg chg="addSp delSp modSp mod">
        <pc:chgData name="Wissmon GERMAIN" userId="86eef6e520eb5a10" providerId="LiveId" clId="{347607BA-4F9C-4E36-903F-DD6B14183F24}" dt="2024-12-10T17:25:19.566" v="2848" actId="403"/>
        <pc:sldMkLst>
          <pc:docMk/>
          <pc:sldMk cId="1073601555" sldId="376"/>
        </pc:sldMkLst>
        <pc:spChg chg="mod">
          <ac:chgData name="Wissmon GERMAIN" userId="86eef6e520eb5a10" providerId="LiveId" clId="{347607BA-4F9C-4E36-903F-DD6B14183F24}" dt="2024-12-10T17:22:17.031" v="2748" actId="2057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Wissmon GERMAIN" userId="86eef6e520eb5a10" providerId="LiveId" clId="{347607BA-4F9C-4E36-903F-DD6B14183F24}" dt="2024-12-10T17:25:19.566" v="2848" actId="403"/>
          <ac:spMkLst>
            <pc:docMk/>
            <pc:sldMk cId="1073601555" sldId="376"/>
            <ac:spMk id="3" creationId="{F09FEE91-E849-1CB0-9E51-A58B99C631C5}"/>
          </ac:spMkLst>
        </pc:spChg>
        <pc:spChg chg="del mod">
          <ac:chgData name="Wissmon GERMAIN" userId="86eef6e520eb5a10" providerId="LiveId" clId="{347607BA-4F9C-4E36-903F-DD6B14183F24}" dt="2024-12-10T17:22:50.492" v="2760" actId="478"/>
          <ac:spMkLst>
            <pc:docMk/>
            <pc:sldMk cId="1073601555" sldId="376"/>
            <ac:spMk id="4" creationId="{9B774F1A-D233-C240-B22D-F82C6161FAC1}"/>
          </ac:spMkLst>
        </pc:spChg>
        <pc:spChg chg="add del mod">
          <ac:chgData name="Wissmon GERMAIN" userId="86eef6e520eb5a10" providerId="LiveId" clId="{347607BA-4F9C-4E36-903F-DD6B14183F24}" dt="2024-12-10T17:22:55.340" v="2761" actId="478"/>
          <ac:spMkLst>
            <pc:docMk/>
            <pc:sldMk cId="1073601555" sldId="376"/>
            <ac:spMk id="7" creationId="{AF2EBB6B-2897-7FD1-F71E-D2966C3B466D}"/>
          </ac:spMkLst>
        </pc:spChg>
      </pc:sldChg>
      <pc:sldChg chg="addSp delSp modSp mod">
        <pc:chgData name="Wissmon GERMAIN" userId="86eef6e520eb5a10" providerId="LiveId" clId="{347607BA-4F9C-4E36-903F-DD6B14183F24}" dt="2024-12-10T17:31:22.298" v="2987" actId="20577"/>
        <pc:sldMkLst>
          <pc:docMk/>
          <pc:sldMk cId="2728059627" sldId="377"/>
        </pc:sldMkLst>
        <pc:spChg chg="mod">
          <ac:chgData name="Wissmon GERMAIN" userId="86eef6e520eb5a10" providerId="LiveId" clId="{347607BA-4F9C-4E36-903F-DD6B14183F24}" dt="2024-12-10T17:25:38.198" v="2863" actId="20577"/>
          <ac:spMkLst>
            <pc:docMk/>
            <pc:sldMk cId="2728059627" sldId="377"/>
            <ac:spMk id="2" creationId="{11883E06-8BEA-1DD3-D0D6-391C08880EBF}"/>
          </ac:spMkLst>
        </pc:spChg>
        <pc:spChg chg="mod">
          <ac:chgData name="Wissmon GERMAIN" userId="86eef6e520eb5a10" providerId="LiveId" clId="{347607BA-4F9C-4E36-903F-DD6B14183F24}" dt="2024-12-10T17:31:22.298" v="2987" actId="20577"/>
          <ac:spMkLst>
            <pc:docMk/>
            <pc:sldMk cId="2728059627" sldId="377"/>
            <ac:spMk id="3" creationId="{1CF175D3-F3DC-695F-474B-346EDCA5D60F}"/>
          </ac:spMkLst>
        </pc:spChg>
        <pc:spChg chg="del">
          <ac:chgData name="Wissmon GERMAIN" userId="86eef6e520eb5a10" providerId="LiveId" clId="{347607BA-4F9C-4E36-903F-DD6B14183F24}" dt="2024-12-10T17:26:19.726" v="2864" actId="478"/>
          <ac:spMkLst>
            <pc:docMk/>
            <pc:sldMk cId="2728059627" sldId="377"/>
            <ac:spMk id="4" creationId="{3770D91C-D5C0-248C-26D3-DE7C7C72E632}"/>
          </ac:spMkLst>
        </pc:spChg>
        <pc:spChg chg="add del mod">
          <ac:chgData name="Wissmon GERMAIN" userId="86eef6e520eb5a10" providerId="LiveId" clId="{347607BA-4F9C-4E36-903F-DD6B14183F24}" dt="2024-12-10T17:26:23.592" v="2866" actId="478"/>
          <ac:spMkLst>
            <pc:docMk/>
            <pc:sldMk cId="2728059627" sldId="377"/>
            <ac:spMk id="7" creationId="{FA9AEADB-1077-151A-E29A-1C2C057D1F63}"/>
          </ac:spMkLst>
        </pc:spChg>
      </pc:sldChg>
      <pc:sldChg chg="del">
        <pc:chgData name="Wissmon GERMAIN" userId="86eef6e520eb5a10" providerId="LiveId" clId="{347607BA-4F9C-4E36-903F-DD6B14183F24}" dt="2024-12-10T17:43:09.177" v="3113" actId="47"/>
        <pc:sldMkLst>
          <pc:docMk/>
          <pc:sldMk cId="910315636" sldId="378"/>
        </pc:sldMkLst>
      </pc:sldChg>
      <pc:sldChg chg="addSp delSp modSp mod ord">
        <pc:chgData name="Wissmon GERMAIN" userId="86eef6e520eb5a10" providerId="LiveId" clId="{347607BA-4F9C-4E36-903F-DD6B14183F24}" dt="2024-12-10T01:55:26.923" v="1479" actId="1076"/>
        <pc:sldMkLst>
          <pc:docMk/>
          <pc:sldMk cId="2170071140" sldId="379"/>
        </pc:sldMkLst>
        <pc:spChg chg="mod">
          <ac:chgData name="Wissmon GERMAIN" userId="86eef6e520eb5a10" providerId="LiveId" clId="{347607BA-4F9C-4E36-903F-DD6B14183F24}" dt="2024-12-10T01:54:48.703" v="1471" actId="1076"/>
          <ac:spMkLst>
            <pc:docMk/>
            <pc:sldMk cId="2170071140" sldId="379"/>
            <ac:spMk id="3" creationId="{06DE3104-398C-EF95-D86E-630F512487F9}"/>
          </ac:spMkLst>
        </pc:spChg>
        <pc:spChg chg="del mod">
          <ac:chgData name="Wissmon GERMAIN" userId="86eef6e520eb5a10" providerId="LiveId" clId="{347607BA-4F9C-4E36-903F-DD6B14183F24}" dt="2024-12-10T01:53:48.097" v="1457" actId="478"/>
          <ac:spMkLst>
            <pc:docMk/>
            <pc:sldMk cId="2170071140" sldId="379"/>
            <ac:spMk id="4" creationId="{67328E6B-D306-C2F9-54E9-FD35599AC24B}"/>
          </ac:spMkLst>
        </pc:spChg>
        <pc:spChg chg="add del mod">
          <ac:chgData name="Wissmon GERMAIN" userId="86eef6e520eb5a10" providerId="LiveId" clId="{347607BA-4F9C-4E36-903F-DD6B14183F24}" dt="2024-12-10T01:54:18.801" v="1462" actId="931"/>
          <ac:spMkLst>
            <pc:docMk/>
            <pc:sldMk cId="2170071140" sldId="379"/>
            <ac:spMk id="6" creationId="{15393CBB-0169-3B22-6244-5047858877EB}"/>
          </ac:spMkLst>
        </pc:spChg>
        <pc:spChg chg="add del mod">
          <ac:chgData name="Wissmon GERMAIN" userId="86eef6e520eb5a10" providerId="LiveId" clId="{347607BA-4F9C-4E36-903F-DD6B14183F24}" dt="2024-12-10T01:54:26.018" v="1466" actId="478"/>
          <ac:spMkLst>
            <pc:docMk/>
            <pc:sldMk cId="2170071140" sldId="379"/>
            <ac:spMk id="8" creationId="{EB844E1F-B79E-C1EE-A3E4-4984D638962F}"/>
          </ac:spMkLst>
        </pc:spChg>
        <pc:graphicFrameChg chg="del">
          <ac:chgData name="Wissmon GERMAIN" userId="86eef6e520eb5a10" providerId="LiveId" clId="{347607BA-4F9C-4E36-903F-DD6B14183F24}" dt="2024-12-10T01:53:53.962" v="1458" actId="478"/>
          <ac:graphicFrameMkLst>
            <pc:docMk/>
            <pc:sldMk cId="2170071140" sldId="379"/>
            <ac:graphicFrameMk id="5" creationId="{67588EB3-ED1D-6AD3-5960-55BD64293774}"/>
          </ac:graphicFrameMkLst>
        </pc:graphicFrameChg>
        <pc:picChg chg="add mod">
          <ac:chgData name="Wissmon GERMAIN" userId="86eef6e520eb5a10" providerId="LiveId" clId="{347607BA-4F9C-4E36-903F-DD6B14183F24}" dt="2024-12-10T01:55:26.923" v="1479" actId="1076"/>
          <ac:picMkLst>
            <pc:docMk/>
            <pc:sldMk cId="2170071140" sldId="379"/>
            <ac:picMk id="10" creationId="{2710AE9F-3F3F-AD86-96FC-FBDC7F2D630E}"/>
          </ac:picMkLst>
        </pc:picChg>
      </pc:sldChg>
      <pc:sldChg chg="del">
        <pc:chgData name="Wissmon GERMAIN" userId="86eef6e520eb5a10" providerId="LiveId" clId="{347607BA-4F9C-4E36-903F-DD6B14183F24}" dt="2024-12-10T17:43:18.291" v="3114" actId="47"/>
        <pc:sldMkLst>
          <pc:docMk/>
          <pc:sldMk cId="79695288" sldId="380"/>
        </pc:sldMkLst>
      </pc:sldChg>
      <pc:sldChg chg="addSp delSp modSp mod ord">
        <pc:chgData name="Wissmon GERMAIN" userId="86eef6e520eb5a10" providerId="LiveId" clId="{347607BA-4F9C-4E36-903F-DD6B14183F24}" dt="2024-12-10T17:51:40.813" v="3417" actId="14100"/>
        <pc:sldMkLst>
          <pc:docMk/>
          <pc:sldMk cId="3304068007" sldId="381"/>
        </pc:sldMkLst>
        <pc:spChg chg="add del mod">
          <ac:chgData name="Wissmon GERMAIN" userId="86eef6e520eb5a10" providerId="LiveId" clId="{347607BA-4F9C-4E36-903F-DD6B14183F24}" dt="2024-12-10T17:50:39.415" v="3381" actId="478"/>
          <ac:spMkLst>
            <pc:docMk/>
            <pc:sldMk cId="3304068007" sldId="381"/>
            <ac:spMk id="2" creationId="{E884EFCC-C621-191D-02E6-1EFE6A26464D}"/>
          </ac:spMkLst>
        </pc:spChg>
        <pc:spChg chg="del mod">
          <ac:chgData name="Wissmon GERMAIN" userId="86eef6e520eb5a10" providerId="LiveId" clId="{347607BA-4F9C-4E36-903F-DD6B14183F24}" dt="2024-12-10T17:50:15.031" v="3379" actId="478"/>
          <ac:spMkLst>
            <pc:docMk/>
            <pc:sldMk cId="3304068007" sldId="381"/>
            <ac:spMk id="3" creationId="{EEF125C3-99F8-5ABF-1328-0370F112121B}"/>
          </ac:spMkLst>
        </pc:spChg>
        <pc:spChg chg="add del mod">
          <ac:chgData name="Wissmon GERMAIN" userId="86eef6e520eb5a10" providerId="LiveId" clId="{347607BA-4F9C-4E36-903F-DD6B14183F24}" dt="2024-12-09T15:59:54.588" v="140" actId="478"/>
          <ac:spMkLst>
            <pc:docMk/>
            <pc:sldMk cId="3304068007" sldId="381"/>
            <ac:spMk id="6" creationId="{ECB5E834-B989-98ED-9B2A-6F7F1302D841}"/>
          </ac:spMkLst>
        </pc:spChg>
        <pc:spChg chg="add del mod">
          <ac:chgData name="Wissmon GERMAIN" userId="86eef6e520eb5a10" providerId="LiveId" clId="{347607BA-4F9C-4E36-903F-DD6B14183F24}" dt="2024-12-10T17:51:16.483" v="3383"/>
          <ac:spMkLst>
            <pc:docMk/>
            <pc:sldMk cId="3304068007" sldId="381"/>
            <ac:spMk id="7" creationId="{B5673DE3-E93B-1A54-3B09-A2324C233B1C}"/>
          </ac:spMkLst>
        </pc:spChg>
        <pc:spChg chg="add mod">
          <ac:chgData name="Wissmon GERMAIN" userId="86eef6e520eb5a10" providerId="LiveId" clId="{347607BA-4F9C-4E36-903F-DD6B14183F24}" dt="2024-12-10T17:51:40.813" v="3417" actId="14100"/>
          <ac:spMkLst>
            <pc:docMk/>
            <pc:sldMk cId="3304068007" sldId="381"/>
            <ac:spMk id="8" creationId="{1EEFC0D0-9DE1-C145-263F-909C17C78074}"/>
          </ac:spMkLst>
        </pc:spChg>
        <pc:graphicFrameChg chg="add del mod modGraphic">
          <ac:chgData name="Wissmon GERMAIN" userId="86eef6e520eb5a10" providerId="LiveId" clId="{347607BA-4F9C-4E36-903F-DD6B14183F24}" dt="2024-12-10T17:49:42.556" v="3374" actId="14100"/>
          <ac:graphicFrameMkLst>
            <pc:docMk/>
            <pc:sldMk cId="3304068007" sldId="381"/>
            <ac:graphicFrameMk id="5" creationId="{8EEA5630-8504-C8C7-2F0C-EE6D53FDDCC5}"/>
          </ac:graphicFrameMkLst>
        </pc:graphicFrameChg>
        <pc:picChg chg="add mod">
          <ac:chgData name="Wissmon GERMAIN" userId="86eef6e520eb5a10" providerId="LiveId" clId="{347607BA-4F9C-4E36-903F-DD6B14183F24}" dt="2024-12-09T15:59:53.787" v="139"/>
          <ac:picMkLst>
            <pc:docMk/>
            <pc:sldMk cId="3304068007" sldId="381"/>
            <ac:picMk id="7" creationId="{73B3E091-B378-928E-11FC-6FD96928D292}"/>
          </ac:picMkLst>
        </pc:picChg>
      </pc:sldChg>
      <pc:sldChg chg="addSp delSp modSp add mod ord">
        <pc:chgData name="Wissmon GERMAIN" userId="86eef6e520eb5a10" providerId="LiveId" clId="{347607BA-4F9C-4E36-903F-DD6B14183F24}" dt="2024-12-10T17:09:22.494" v="2634" actId="404"/>
        <pc:sldMkLst>
          <pc:docMk/>
          <pc:sldMk cId="4294908521" sldId="382"/>
        </pc:sldMkLst>
        <pc:spChg chg="mod">
          <ac:chgData name="Wissmon GERMAIN" userId="86eef6e520eb5a10" providerId="LiveId" clId="{347607BA-4F9C-4E36-903F-DD6B14183F24}" dt="2024-12-10T17:04:21.752" v="2543" actId="1076"/>
          <ac:spMkLst>
            <pc:docMk/>
            <pc:sldMk cId="4294908521" sldId="382"/>
            <ac:spMk id="2" creationId="{BE67ED72-5516-18F1-94AB-BBDE3694E2FF}"/>
          </ac:spMkLst>
        </pc:spChg>
        <pc:spChg chg="mod">
          <ac:chgData name="Wissmon GERMAIN" userId="86eef6e520eb5a10" providerId="LiveId" clId="{347607BA-4F9C-4E36-903F-DD6B14183F24}" dt="2024-12-10T17:01:29.619" v="2480" actId="122"/>
          <ac:spMkLst>
            <pc:docMk/>
            <pc:sldMk cId="4294908521" sldId="382"/>
            <ac:spMk id="4" creationId="{4694257A-D66C-9CE3-BB47-F60B920C5503}"/>
          </ac:spMkLst>
        </pc:spChg>
        <pc:spChg chg="add del mod">
          <ac:chgData name="Wissmon GERMAIN" userId="86eef6e520eb5a10" providerId="LiveId" clId="{347607BA-4F9C-4E36-903F-DD6B14183F24}" dt="2024-12-10T17:01:39.488" v="2482" actId="478"/>
          <ac:spMkLst>
            <pc:docMk/>
            <pc:sldMk cId="4294908521" sldId="382"/>
            <ac:spMk id="5" creationId="{C4D7EC06-457F-17F1-BF99-90A619010369}"/>
          </ac:spMkLst>
        </pc:spChg>
        <pc:spChg chg="add mod">
          <ac:chgData name="Wissmon GERMAIN" userId="86eef6e520eb5a10" providerId="LiveId" clId="{347607BA-4F9C-4E36-903F-DD6B14183F24}" dt="2024-12-10T17:08:56.693" v="2624" actId="404"/>
          <ac:spMkLst>
            <pc:docMk/>
            <pc:sldMk cId="4294908521" sldId="382"/>
            <ac:spMk id="6" creationId="{E3EB7E47-1212-E36B-C4D9-84677A4072B6}"/>
          </ac:spMkLst>
        </pc:spChg>
        <pc:spChg chg="add mod">
          <ac:chgData name="Wissmon GERMAIN" userId="86eef6e520eb5a10" providerId="LiveId" clId="{347607BA-4F9C-4E36-903F-DD6B14183F24}" dt="2024-12-10T17:09:22.494" v="2634" actId="404"/>
          <ac:spMkLst>
            <pc:docMk/>
            <pc:sldMk cId="4294908521" sldId="382"/>
            <ac:spMk id="7" creationId="{C7C5AF00-C873-0AE0-CACE-24FAD51DFC7D}"/>
          </ac:spMkLst>
        </pc:spChg>
        <pc:spChg chg="add mod">
          <ac:chgData name="Wissmon GERMAIN" userId="86eef6e520eb5a10" providerId="LiveId" clId="{347607BA-4F9C-4E36-903F-DD6B14183F24}" dt="2024-12-10T17:08:14.022" v="2589" actId="1076"/>
          <ac:spMkLst>
            <pc:docMk/>
            <pc:sldMk cId="4294908521" sldId="382"/>
            <ac:spMk id="8" creationId="{4664216C-C6B7-9E6D-B1D5-6B5C21A6B5DE}"/>
          </ac:spMkLst>
        </pc:spChg>
      </pc:sldChg>
      <pc:sldChg chg="add del">
        <pc:chgData name="Wissmon GERMAIN" userId="86eef6e520eb5a10" providerId="LiveId" clId="{347607BA-4F9C-4E36-903F-DD6B14183F24}" dt="2024-12-09T15:59:57.042" v="145" actId="2890"/>
        <pc:sldMkLst>
          <pc:docMk/>
          <pc:sldMk cId="1706203880" sldId="383"/>
        </pc:sldMkLst>
      </pc:sldChg>
      <pc:sldChg chg="addSp delSp modSp add mod ord">
        <pc:chgData name="Wissmon GERMAIN" userId="86eef6e520eb5a10" providerId="LiveId" clId="{347607BA-4F9C-4E36-903F-DD6B14183F24}" dt="2024-12-10T16:51:51.040" v="2412" actId="20577"/>
        <pc:sldMkLst>
          <pc:docMk/>
          <pc:sldMk cId="2065757537" sldId="383"/>
        </pc:sldMkLst>
        <pc:spChg chg="del mod">
          <ac:chgData name="Wissmon GERMAIN" userId="86eef6e520eb5a10" providerId="LiveId" clId="{347607BA-4F9C-4E36-903F-DD6B14183F24}" dt="2024-12-09T16:00:47.877" v="148" actId="478"/>
          <ac:spMkLst>
            <pc:docMk/>
            <pc:sldMk cId="2065757537" sldId="383"/>
            <ac:spMk id="3" creationId="{BF0260C2-B166-2BAB-94A7-C4B0B9466395}"/>
          </ac:spMkLst>
        </pc:spChg>
        <pc:spChg chg="add mod">
          <ac:chgData name="Wissmon GERMAIN" userId="86eef6e520eb5a10" providerId="LiveId" clId="{347607BA-4F9C-4E36-903F-DD6B14183F24}" dt="2024-12-10T16:28:51.116" v="2104" actId="1076"/>
          <ac:spMkLst>
            <pc:docMk/>
            <pc:sldMk cId="2065757537" sldId="383"/>
            <ac:spMk id="5" creationId="{7CC09EB5-9B9C-240E-74BC-AB81C3669240}"/>
          </ac:spMkLst>
        </pc:spChg>
        <pc:spChg chg="del">
          <ac:chgData name="Wissmon GERMAIN" userId="86eef6e520eb5a10" providerId="LiveId" clId="{347607BA-4F9C-4E36-903F-DD6B14183F24}" dt="2024-12-09T16:00:53.427" v="150" actId="478"/>
          <ac:spMkLst>
            <pc:docMk/>
            <pc:sldMk cId="2065757537" sldId="383"/>
            <ac:spMk id="5" creationId="{EA10EE19-8801-F91B-04FE-D10C88811B19}"/>
          </ac:spMkLst>
        </pc:spChg>
        <pc:spChg chg="add del mod">
          <ac:chgData name="Wissmon GERMAIN" userId="86eef6e520eb5a10" providerId="LiveId" clId="{347607BA-4F9C-4E36-903F-DD6B14183F24}" dt="2024-12-09T16:00:50.599" v="149" actId="478"/>
          <ac:spMkLst>
            <pc:docMk/>
            <pc:sldMk cId="2065757537" sldId="383"/>
            <ac:spMk id="6" creationId="{09F67CDE-08AB-B86A-C284-89AA45ECE235}"/>
          </ac:spMkLst>
        </pc:spChg>
        <pc:spChg chg="add mod">
          <ac:chgData name="Wissmon GERMAIN" userId="86eef6e520eb5a10" providerId="LiveId" clId="{347607BA-4F9C-4E36-903F-DD6B14183F24}" dt="2024-12-10T16:28:45.658" v="2103" actId="1076"/>
          <ac:spMkLst>
            <pc:docMk/>
            <pc:sldMk cId="2065757537" sldId="383"/>
            <ac:spMk id="6" creationId="{10B6E94F-946D-B509-CD67-919AC7351248}"/>
          </ac:spMkLst>
        </pc:spChg>
        <pc:spChg chg="add mod">
          <ac:chgData name="Wissmon GERMAIN" userId="86eef6e520eb5a10" providerId="LiveId" clId="{347607BA-4F9C-4E36-903F-DD6B14183F24}" dt="2024-12-10T16:27:23.791" v="2093" actId="1076"/>
          <ac:spMkLst>
            <pc:docMk/>
            <pc:sldMk cId="2065757537" sldId="383"/>
            <ac:spMk id="7" creationId="{E7302134-3DBB-AB42-CD5F-792103B5BA29}"/>
          </ac:spMkLst>
        </pc:spChg>
        <pc:spChg chg="add mod">
          <ac:chgData name="Wissmon GERMAIN" userId="86eef6e520eb5a10" providerId="LiveId" clId="{347607BA-4F9C-4E36-903F-DD6B14183F24}" dt="2024-12-10T16:27:19.027" v="2092"/>
          <ac:spMkLst>
            <pc:docMk/>
            <pc:sldMk cId="2065757537" sldId="383"/>
            <ac:spMk id="9" creationId="{4834C3D6-A190-6BC5-A2C5-AFE0530B86E8}"/>
          </ac:spMkLst>
        </pc:spChg>
        <pc:spChg chg="add del mod">
          <ac:chgData name="Wissmon GERMAIN" userId="86eef6e520eb5a10" providerId="LiveId" clId="{347607BA-4F9C-4E36-903F-DD6B14183F24}" dt="2024-12-09T16:00:56.272" v="151" actId="478"/>
          <ac:spMkLst>
            <pc:docMk/>
            <pc:sldMk cId="2065757537" sldId="383"/>
            <ac:spMk id="9" creationId="{7C30B467-B1E7-8E8E-8F00-DE673463512B}"/>
          </ac:spMkLst>
        </pc:spChg>
        <pc:spChg chg="add mod">
          <ac:chgData name="Wissmon GERMAIN" userId="86eef6e520eb5a10" providerId="LiveId" clId="{347607BA-4F9C-4E36-903F-DD6B14183F24}" dt="2024-12-10T16:27:42.428" v="2095" actId="1076"/>
          <ac:spMkLst>
            <pc:docMk/>
            <pc:sldMk cId="2065757537" sldId="383"/>
            <ac:spMk id="11" creationId="{EC89999A-167E-685C-D7AA-DBFC1C939516}"/>
          </ac:spMkLst>
        </pc:spChg>
        <pc:spChg chg="add del mod">
          <ac:chgData name="Wissmon GERMAIN" userId="86eef6e520eb5a10" providerId="LiveId" clId="{347607BA-4F9C-4E36-903F-DD6B14183F24}" dt="2024-12-10T16:28:11.621" v="2098" actId="478"/>
          <ac:spMkLst>
            <pc:docMk/>
            <pc:sldMk cId="2065757537" sldId="383"/>
            <ac:spMk id="12" creationId="{9EE8CF2F-EAB2-06E6-B1B7-650F139F692E}"/>
          </ac:spMkLst>
        </pc:spChg>
        <pc:spChg chg="add del mod">
          <ac:chgData name="Wissmon GERMAIN" userId="86eef6e520eb5a10" providerId="LiveId" clId="{347607BA-4F9C-4E36-903F-DD6B14183F24}" dt="2024-12-09T16:03:04.425" v="166" actId="478"/>
          <ac:spMkLst>
            <pc:docMk/>
            <pc:sldMk cId="2065757537" sldId="383"/>
            <ac:spMk id="12" creationId="{B446BA3E-96BD-00F6-C364-703A9FC07CA1}"/>
          </ac:spMkLst>
        </pc:spChg>
        <pc:spChg chg="add mod">
          <ac:chgData name="Wissmon GERMAIN" userId="86eef6e520eb5a10" providerId="LiveId" clId="{347607BA-4F9C-4E36-903F-DD6B14183F24}" dt="2024-12-10T16:29:58.018" v="2111" actId="1076"/>
          <ac:spMkLst>
            <pc:docMk/>
            <pc:sldMk cId="2065757537" sldId="383"/>
            <ac:spMk id="13" creationId="{FBDD4ACA-3FEA-C459-CC0B-D10E46D83268}"/>
          </ac:spMkLst>
        </pc:spChg>
        <pc:spChg chg="add mod">
          <ac:chgData name="Wissmon GERMAIN" userId="86eef6e520eb5a10" providerId="LiveId" clId="{347607BA-4F9C-4E36-903F-DD6B14183F24}" dt="2024-12-10T16:29:24.903" v="2109" actId="1076"/>
          <ac:spMkLst>
            <pc:docMk/>
            <pc:sldMk cId="2065757537" sldId="383"/>
            <ac:spMk id="14" creationId="{12F33F8F-C04E-1A21-AE29-E4EDBD28AFD7}"/>
          </ac:spMkLst>
        </pc:spChg>
        <pc:spChg chg="add mod">
          <ac:chgData name="Wissmon GERMAIN" userId="86eef6e520eb5a10" providerId="LiveId" clId="{347607BA-4F9C-4E36-903F-DD6B14183F24}" dt="2024-12-10T16:30:17.940" v="2116" actId="1076"/>
          <ac:spMkLst>
            <pc:docMk/>
            <pc:sldMk cId="2065757537" sldId="383"/>
            <ac:spMk id="15" creationId="{8456D572-4C96-EC1D-A9BB-595376A22CFF}"/>
          </ac:spMkLst>
        </pc:spChg>
        <pc:spChg chg="add mod">
          <ac:chgData name="Wissmon GERMAIN" userId="86eef6e520eb5a10" providerId="LiveId" clId="{347607BA-4F9C-4E36-903F-DD6B14183F24}" dt="2024-12-10T16:39:38.868" v="2167" actId="1076"/>
          <ac:spMkLst>
            <pc:docMk/>
            <pc:sldMk cId="2065757537" sldId="383"/>
            <ac:spMk id="16" creationId="{C3763A21-D9B6-E34B-3B1D-DD7AB0D01A8C}"/>
          </ac:spMkLst>
        </pc:spChg>
        <pc:spChg chg="add mod">
          <ac:chgData name="Wissmon GERMAIN" userId="86eef6e520eb5a10" providerId="LiveId" clId="{347607BA-4F9C-4E36-903F-DD6B14183F24}" dt="2024-12-10T16:39:32.258" v="2165" actId="1076"/>
          <ac:spMkLst>
            <pc:docMk/>
            <pc:sldMk cId="2065757537" sldId="383"/>
            <ac:spMk id="17" creationId="{1AF23BED-C5D3-8C9A-B676-1EE83007D52F}"/>
          </ac:spMkLst>
        </pc:spChg>
        <pc:spChg chg="add mod">
          <ac:chgData name="Wissmon GERMAIN" userId="86eef6e520eb5a10" providerId="LiveId" clId="{347607BA-4F9C-4E36-903F-DD6B14183F24}" dt="2024-12-10T16:39:18.440" v="2163" actId="1076"/>
          <ac:spMkLst>
            <pc:docMk/>
            <pc:sldMk cId="2065757537" sldId="383"/>
            <ac:spMk id="21" creationId="{270DAB72-48AA-0BDE-2575-172448E8F512}"/>
          </ac:spMkLst>
        </pc:spChg>
        <pc:spChg chg="add mod">
          <ac:chgData name="Wissmon GERMAIN" userId="86eef6e520eb5a10" providerId="LiveId" clId="{347607BA-4F9C-4E36-903F-DD6B14183F24}" dt="2024-12-10T16:44:20.674" v="2207" actId="14100"/>
          <ac:spMkLst>
            <pc:docMk/>
            <pc:sldMk cId="2065757537" sldId="383"/>
            <ac:spMk id="24" creationId="{0556B7BD-0A02-5579-A5A1-8D3533B9BF22}"/>
          </ac:spMkLst>
        </pc:spChg>
        <pc:spChg chg="add mod">
          <ac:chgData name="Wissmon GERMAIN" userId="86eef6e520eb5a10" providerId="LiveId" clId="{347607BA-4F9C-4E36-903F-DD6B14183F24}" dt="2024-12-10T16:46:50.068" v="2280" actId="1076"/>
          <ac:spMkLst>
            <pc:docMk/>
            <pc:sldMk cId="2065757537" sldId="383"/>
            <ac:spMk id="27" creationId="{FF0A87C2-F863-85C7-063B-8AA0FF491188}"/>
          </ac:spMkLst>
        </pc:spChg>
        <pc:spChg chg="add mod">
          <ac:chgData name="Wissmon GERMAIN" userId="86eef6e520eb5a10" providerId="LiveId" clId="{347607BA-4F9C-4E36-903F-DD6B14183F24}" dt="2024-12-10T16:46:44.377" v="2279" actId="1076"/>
          <ac:spMkLst>
            <pc:docMk/>
            <pc:sldMk cId="2065757537" sldId="383"/>
            <ac:spMk id="28" creationId="{203D0BA7-D22D-7377-4815-2AB11810A850}"/>
          </ac:spMkLst>
        </pc:spChg>
        <pc:spChg chg="add mod">
          <ac:chgData name="Wissmon GERMAIN" userId="86eef6e520eb5a10" providerId="LiveId" clId="{347607BA-4F9C-4E36-903F-DD6B14183F24}" dt="2024-12-10T16:48:49.287" v="2307" actId="1076"/>
          <ac:spMkLst>
            <pc:docMk/>
            <pc:sldMk cId="2065757537" sldId="383"/>
            <ac:spMk id="32" creationId="{31E60BC6-E6EF-17EF-AE92-A3E6E71ED4E7}"/>
          </ac:spMkLst>
        </pc:spChg>
        <pc:spChg chg="add mod">
          <ac:chgData name="Wissmon GERMAIN" userId="86eef6e520eb5a10" providerId="LiveId" clId="{347607BA-4F9C-4E36-903F-DD6B14183F24}" dt="2024-12-10T16:49:23.360" v="2341" actId="1076"/>
          <ac:spMkLst>
            <pc:docMk/>
            <pc:sldMk cId="2065757537" sldId="383"/>
            <ac:spMk id="33" creationId="{53887D3B-7053-166A-70A2-9615E9DACE36}"/>
          </ac:spMkLst>
        </pc:spChg>
        <pc:spChg chg="add mod">
          <ac:chgData name="Wissmon GERMAIN" userId="86eef6e520eb5a10" providerId="LiveId" clId="{347607BA-4F9C-4E36-903F-DD6B14183F24}" dt="2024-12-10T16:51:51.040" v="2412" actId="20577"/>
          <ac:spMkLst>
            <pc:docMk/>
            <pc:sldMk cId="2065757537" sldId="383"/>
            <ac:spMk id="38" creationId="{7FFA1B15-278E-6182-1F55-D8D02C82D196}"/>
          </ac:spMkLst>
        </pc:spChg>
        <pc:picChg chg="add mod">
          <ac:chgData name="Wissmon GERMAIN" userId="86eef6e520eb5a10" providerId="LiveId" clId="{347607BA-4F9C-4E36-903F-DD6B14183F24}" dt="2024-12-10T16:50:17.159" v="2346" actId="1076"/>
          <ac:picMkLst>
            <pc:docMk/>
            <pc:sldMk cId="2065757537" sldId="383"/>
            <ac:picMk id="3" creationId="{32E54A4D-B638-1CBA-8E28-8144F801D3CA}"/>
          </ac:picMkLst>
        </pc:picChg>
        <pc:picChg chg="mod">
          <ac:chgData name="Wissmon GERMAIN" userId="86eef6e520eb5a10" providerId="LiveId" clId="{347607BA-4F9C-4E36-903F-DD6B14183F24}" dt="2024-12-10T02:09:33.455" v="1753" actId="1076"/>
          <ac:picMkLst>
            <pc:docMk/>
            <pc:sldMk cId="2065757537" sldId="383"/>
            <ac:picMk id="8" creationId="{62722ACF-FFA5-1C10-47D9-52CAA9BB45CF}"/>
          </ac:picMkLst>
        </pc:picChg>
        <pc:picChg chg="add del mod">
          <ac:chgData name="Wissmon GERMAIN" userId="86eef6e520eb5a10" providerId="LiveId" clId="{347607BA-4F9C-4E36-903F-DD6B14183F24}" dt="2024-12-10T01:58:16.388" v="1484" actId="478"/>
          <ac:picMkLst>
            <pc:docMk/>
            <pc:sldMk cId="2065757537" sldId="383"/>
            <ac:picMk id="10" creationId="{93319F0A-1BE2-8F64-A62C-5286455BCE20}"/>
          </ac:picMkLst>
        </pc:picChg>
        <pc:cxnChg chg="add del mod">
          <ac:chgData name="Wissmon GERMAIN" userId="86eef6e520eb5a10" providerId="LiveId" clId="{347607BA-4F9C-4E36-903F-DD6B14183F24}" dt="2024-12-10T16:38:22.331" v="2152" actId="478"/>
          <ac:cxnSpMkLst>
            <pc:docMk/>
            <pc:sldMk cId="2065757537" sldId="383"/>
            <ac:cxnSpMk id="19" creationId="{F360A496-637B-2CD3-AC42-B30C0B796F30}"/>
          </ac:cxnSpMkLst>
        </pc:cxnChg>
        <pc:cxnChg chg="add mod">
          <ac:chgData name="Wissmon GERMAIN" userId="86eef6e520eb5a10" providerId="LiveId" clId="{347607BA-4F9C-4E36-903F-DD6B14183F24}" dt="2024-12-10T16:39:57.460" v="2169" actId="692"/>
          <ac:cxnSpMkLst>
            <pc:docMk/>
            <pc:sldMk cId="2065757537" sldId="383"/>
            <ac:cxnSpMk id="23" creationId="{14D7C7D8-1DA6-2289-0ED3-716344F02928}"/>
          </ac:cxnSpMkLst>
        </pc:cxnChg>
        <pc:cxnChg chg="add mod">
          <ac:chgData name="Wissmon GERMAIN" userId="86eef6e520eb5a10" providerId="LiveId" clId="{347607BA-4F9C-4E36-903F-DD6B14183F24}" dt="2024-12-10T16:43:01.910" v="2203" actId="692"/>
          <ac:cxnSpMkLst>
            <pc:docMk/>
            <pc:sldMk cId="2065757537" sldId="383"/>
            <ac:cxnSpMk id="26" creationId="{4B5DF764-5660-EE54-2968-C1A9A6B74E1E}"/>
          </ac:cxnSpMkLst>
        </pc:cxnChg>
        <pc:cxnChg chg="add mod">
          <ac:chgData name="Wissmon GERMAIN" userId="86eef6e520eb5a10" providerId="LiveId" clId="{347607BA-4F9C-4E36-903F-DD6B14183F24}" dt="2024-12-10T16:47:11.678" v="2283" actId="692"/>
          <ac:cxnSpMkLst>
            <pc:docMk/>
            <pc:sldMk cId="2065757537" sldId="383"/>
            <ac:cxnSpMk id="30" creationId="{A5625FFD-18F1-35E8-64A6-66013AB9AFFC}"/>
          </ac:cxnSpMkLst>
        </pc:cxnChg>
        <pc:cxnChg chg="add del">
          <ac:chgData name="Wissmon GERMAIN" userId="86eef6e520eb5a10" providerId="LiveId" clId="{347607BA-4F9C-4E36-903F-DD6B14183F24}" dt="2024-12-10T16:49:43.746" v="2343" actId="11529"/>
          <ac:cxnSpMkLst>
            <pc:docMk/>
            <pc:sldMk cId="2065757537" sldId="383"/>
            <ac:cxnSpMk id="35" creationId="{F6DBE2DB-BA59-3734-8577-8B17CC3B556C}"/>
          </ac:cxnSpMkLst>
        </pc:cxnChg>
        <pc:cxnChg chg="add mod">
          <ac:chgData name="Wissmon GERMAIN" userId="86eef6e520eb5a10" providerId="LiveId" clId="{347607BA-4F9C-4E36-903F-DD6B14183F24}" dt="2024-12-10T16:50:15.830" v="2345" actId="692"/>
          <ac:cxnSpMkLst>
            <pc:docMk/>
            <pc:sldMk cId="2065757537" sldId="383"/>
            <ac:cxnSpMk id="37" creationId="{2A306DC1-0555-52F4-9513-CAE6CE6ACE86}"/>
          </ac:cxnSpMkLst>
        </pc:cxnChg>
      </pc:sldChg>
      <pc:sldChg chg="addSp delSp modSp add mod ord">
        <pc:chgData name="Wissmon GERMAIN" userId="86eef6e520eb5a10" providerId="LiveId" clId="{347607BA-4F9C-4E36-903F-DD6B14183F24}" dt="2024-12-10T02:05:41.527" v="1647" actId="20577"/>
        <pc:sldMkLst>
          <pc:docMk/>
          <pc:sldMk cId="2817931155" sldId="384"/>
        </pc:sldMkLst>
        <pc:spChg chg="mod">
          <ac:chgData name="Wissmon GERMAIN" userId="86eef6e520eb5a10" providerId="LiveId" clId="{347607BA-4F9C-4E36-903F-DD6B14183F24}" dt="2024-12-10T02:05:41.527" v="1647" actId="20577"/>
          <ac:spMkLst>
            <pc:docMk/>
            <pc:sldMk cId="2817931155" sldId="384"/>
            <ac:spMk id="2" creationId="{5496AFD7-AF24-FC1E-6075-74FF66881646}"/>
          </ac:spMkLst>
        </pc:spChg>
        <pc:spChg chg="del">
          <ac:chgData name="Wissmon GERMAIN" userId="86eef6e520eb5a10" providerId="LiveId" clId="{347607BA-4F9C-4E36-903F-DD6B14183F24}" dt="2024-12-10T01:33:04.871" v="1347" actId="931"/>
          <ac:spMkLst>
            <pc:docMk/>
            <pc:sldMk cId="2817931155" sldId="384"/>
            <ac:spMk id="6" creationId="{2981B6EB-460B-A16C-41F6-CD4C0A0B0CA2}"/>
          </ac:spMkLst>
        </pc:spChg>
        <pc:picChg chg="add mod">
          <ac:chgData name="Wissmon GERMAIN" userId="86eef6e520eb5a10" providerId="LiveId" clId="{347607BA-4F9C-4E36-903F-DD6B14183F24}" dt="2024-12-10T01:37:47.889" v="1364"/>
          <ac:picMkLst>
            <pc:docMk/>
            <pc:sldMk cId="2817931155" sldId="384"/>
            <ac:picMk id="5" creationId="{0402A467-F817-CA4F-B7CE-90DF2994801F}"/>
          </ac:picMkLst>
        </pc:picChg>
      </pc:sldChg>
      <pc:sldChg chg="addSp delSp modSp add mod">
        <pc:chgData name="Wissmon GERMAIN" userId="86eef6e520eb5a10" providerId="LiveId" clId="{347607BA-4F9C-4E36-903F-DD6B14183F24}" dt="2024-12-10T17:22:36.956" v="2758" actId="20577"/>
        <pc:sldMkLst>
          <pc:docMk/>
          <pc:sldMk cId="1915699216" sldId="385"/>
        </pc:sldMkLst>
        <pc:spChg chg="del mod">
          <ac:chgData name="Wissmon GERMAIN" userId="86eef6e520eb5a10" providerId="LiveId" clId="{347607BA-4F9C-4E36-903F-DD6B14183F24}" dt="2024-12-10T17:19:41.496" v="2712" actId="478"/>
          <ac:spMkLst>
            <pc:docMk/>
            <pc:sldMk cId="1915699216" sldId="385"/>
            <ac:spMk id="2" creationId="{4F6B8956-0784-1EF0-EA27-CF474D3BD21F}"/>
          </ac:spMkLst>
        </pc:spChg>
        <pc:spChg chg="add mod">
          <ac:chgData name="Wissmon GERMAIN" userId="86eef6e520eb5a10" providerId="LiveId" clId="{347607BA-4F9C-4E36-903F-DD6B14183F24}" dt="2024-12-10T17:21:03.286" v="2718" actId="12"/>
          <ac:spMkLst>
            <pc:docMk/>
            <pc:sldMk cId="1915699216" sldId="385"/>
            <ac:spMk id="4" creationId="{6172C099-03D8-05A2-23E9-EC256B3A51D6}"/>
          </ac:spMkLst>
        </pc:spChg>
        <pc:spChg chg="add del">
          <ac:chgData name="Wissmon GERMAIN" userId="86eef6e520eb5a10" providerId="LiveId" clId="{347607BA-4F9C-4E36-903F-DD6B14183F24}" dt="2024-12-09T17:29:47.025" v="511" actId="931"/>
          <ac:spMkLst>
            <pc:docMk/>
            <pc:sldMk cId="1915699216" sldId="385"/>
            <ac:spMk id="6" creationId="{23385646-5089-ACAA-52D5-16E2DAE03765}"/>
          </ac:spMkLst>
        </pc:spChg>
        <pc:spChg chg="add mod">
          <ac:chgData name="Wissmon GERMAIN" userId="86eef6e520eb5a10" providerId="LiveId" clId="{347607BA-4F9C-4E36-903F-DD6B14183F24}" dt="2024-12-10T17:22:36.956" v="2758" actId="20577"/>
          <ac:spMkLst>
            <pc:docMk/>
            <pc:sldMk cId="1915699216" sldId="385"/>
            <ac:spMk id="6" creationId="{5B6EEC06-1BE3-ACD2-4C0A-C82D9106085A}"/>
          </ac:spMkLst>
        </pc:spChg>
        <pc:spChg chg="add del mod">
          <ac:chgData name="Wissmon GERMAIN" userId="86eef6e520eb5a10" providerId="LiveId" clId="{347607BA-4F9C-4E36-903F-DD6B14183F24}" dt="2024-12-10T17:20:50.021" v="2715" actId="478"/>
          <ac:spMkLst>
            <pc:docMk/>
            <pc:sldMk cId="1915699216" sldId="385"/>
            <ac:spMk id="8" creationId="{1ED3AAA8-14BC-6D20-CC08-DFEA222E2E53}"/>
          </ac:spMkLst>
        </pc:spChg>
        <pc:spChg chg="add del mod">
          <ac:chgData name="Wissmon GERMAIN" userId="86eef6e520eb5a10" providerId="LiveId" clId="{347607BA-4F9C-4E36-903F-DD6B14183F24}" dt="2024-12-09T17:41:49.564" v="519" actId="931"/>
          <ac:spMkLst>
            <pc:docMk/>
            <pc:sldMk cId="1915699216" sldId="385"/>
            <ac:spMk id="14" creationId="{1B83076A-230F-17EB-9320-160539950043}"/>
          </ac:spMkLst>
        </pc:spChg>
        <pc:picChg chg="add mod">
          <ac:chgData name="Wissmon GERMAIN" userId="86eef6e520eb5a10" providerId="LiveId" clId="{347607BA-4F9C-4E36-903F-DD6B14183F24}" dt="2024-12-09T17:19:20.289" v="494" actId="931"/>
          <ac:picMkLst>
            <pc:docMk/>
            <pc:sldMk cId="1915699216" sldId="385"/>
            <ac:picMk id="5" creationId="{2E2BFAC9-FCE3-365A-C743-EA745B161D30}"/>
          </ac:picMkLst>
        </pc:picChg>
        <pc:picChg chg="add mod modCrop">
          <ac:chgData name="Wissmon GERMAIN" userId="86eef6e520eb5a10" providerId="LiveId" clId="{347607BA-4F9C-4E36-903F-DD6B14183F24}" dt="2024-12-09T17:28:33.749" v="503" actId="931"/>
          <ac:picMkLst>
            <pc:docMk/>
            <pc:sldMk cId="1915699216" sldId="385"/>
            <ac:picMk id="8" creationId="{A4D9EE4D-74D8-C3B7-1AC2-3BA55A2D3B23}"/>
          </ac:picMkLst>
        </pc:picChg>
        <pc:picChg chg="add mod">
          <ac:chgData name="Wissmon GERMAIN" userId="86eef6e520eb5a10" providerId="LiveId" clId="{347607BA-4F9C-4E36-903F-DD6B14183F24}" dt="2024-12-09T17:29:41.478" v="510" actId="931"/>
          <ac:picMkLst>
            <pc:docMk/>
            <pc:sldMk cId="1915699216" sldId="385"/>
            <ac:picMk id="10" creationId="{3E704B82-E2F1-010C-A874-A65AE9A84F84}"/>
          </ac:picMkLst>
        </pc:picChg>
        <pc:picChg chg="add del mod">
          <ac:chgData name="Wissmon GERMAIN" userId="86eef6e520eb5a10" providerId="LiveId" clId="{347607BA-4F9C-4E36-903F-DD6B14183F24}" dt="2024-12-09T17:41:43.972" v="518" actId="478"/>
          <ac:picMkLst>
            <pc:docMk/>
            <pc:sldMk cId="1915699216" sldId="385"/>
            <ac:picMk id="12" creationId="{2ABB42A7-CBD3-FC38-B42E-03CCB4F4D9CF}"/>
          </ac:picMkLst>
        </pc:picChg>
        <pc:picChg chg="add del mod">
          <ac:chgData name="Wissmon GERMAIN" userId="86eef6e520eb5a10" providerId="LiveId" clId="{347607BA-4F9C-4E36-903F-DD6B14183F24}" dt="2024-12-10T17:10:09.413" v="2641" actId="478"/>
          <ac:picMkLst>
            <pc:docMk/>
            <pc:sldMk cId="1915699216" sldId="385"/>
            <ac:picMk id="16" creationId="{D696D57F-D5E5-83A8-D7C1-EB33E83C609F}"/>
          </ac:picMkLst>
        </pc:picChg>
      </pc:sldChg>
      <pc:sldChg chg="modSp add mod ord">
        <pc:chgData name="Wissmon GERMAIN" userId="86eef6e520eb5a10" providerId="LiveId" clId="{347607BA-4F9C-4E36-903F-DD6B14183F24}" dt="2024-12-10T15:59:58.272" v="1754" actId="20577"/>
        <pc:sldMkLst>
          <pc:docMk/>
          <pc:sldMk cId="1071052566" sldId="386"/>
        </pc:sldMkLst>
        <pc:spChg chg="mod">
          <ac:chgData name="Wissmon GERMAIN" userId="86eef6e520eb5a10" providerId="LiveId" clId="{347607BA-4F9C-4E36-903F-DD6B14183F24}" dt="2024-12-10T02:01:07.698" v="1597" actId="6549"/>
          <ac:spMkLst>
            <pc:docMk/>
            <pc:sldMk cId="1071052566" sldId="386"/>
            <ac:spMk id="2" creationId="{B30E5988-E557-6D7F-CCD3-E583D8FB2CAB}"/>
          </ac:spMkLst>
        </pc:spChg>
        <pc:spChg chg="mod">
          <ac:chgData name="Wissmon GERMAIN" userId="86eef6e520eb5a10" providerId="LiveId" clId="{347607BA-4F9C-4E36-903F-DD6B14183F24}" dt="2024-12-10T02:03:26.258" v="1631" actId="20577"/>
          <ac:spMkLst>
            <pc:docMk/>
            <pc:sldMk cId="1071052566" sldId="386"/>
            <ac:spMk id="4" creationId="{BA42B598-B68C-502D-7FED-DE2968A9879B}"/>
          </ac:spMkLst>
        </pc:spChg>
        <pc:spChg chg="mod">
          <ac:chgData name="Wissmon GERMAIN" userId="86eef6e520eb5a10" providerId="LiveId" clId="{347607BA-4F9C-4E36-903F-DD6B14183F24}" dt="2024-12-10T01:59:51.348" v="1561" actId="403"/>
          <ac:spMkLst>
            <pc:docMk/>
            <pc:sldMk cId="1071052566" sldId="386"/>
            <ac:spMk id="5" creationId="{C56F23FF-3294-57A8-B218-261E8FF59716}"/>
          </ac:spMkLst>
        </pc:spChg>
        <pc:spChg chg="mod">
          <ac:chgData name="Wissmon GERMAIN" userId="86eef6e520eb5a10" providerId="LiveId" clId="{347607BA-4F9C-4E36-903F-DD6B14183F24}" dt="2024-12-10T15:59:58.272" v="1754" actId="20577"/>
          <ac:spMkLst>
            <pc:docMk/>
            <pc:sldMk cId="1071052566" sldId="386"/>
            <ac:spMk id="6" creationId="{CE310CE5-9361-0716-558F-AD5C607ADF0F}"/>
          </ac:spMkLst>
        </pc:spChg>
      </pc:sldChg>
      <pc:sldChg chg="delSp modSp add mod">
        <pc:chgData name="Wissmon GERMAIN" userId="86eef6e520eb5a10" providerId="LiveId" clId="{347607BA-4F9C-4E36-903F-DD6B14183F24}" dt="2024-12-09T22:24:16.317" v="1139" actId="1076"/>
        <pc:sldMkLst>
          <pc:docMk/>
          <pc:sldMk cId="1812128979" sldId="387"/>
        </pc:sldMkLst>
        <pc:spChg chg="mod">
          <ac:chgData name="Wissmon GERMAIN" userId="86eef6e520eb5a10" providerId="LiveId" clId="{347607BA-4F9C-4E36-903F-DD6B14183F24}" dt="2024-12-09T22:24:16.317" v="1139" actId="1076"/>
          <ac:spMkLst>
            <pc:docMk/>
            <pc:sldMk cId="1812128979" sldId="387"/>
            <ac:spMk id="2" creationId="{2ECB9B8A-E4BE-6DF4-5C8F-580153BF39DF}"/>
          </ac:spMkLst>
        </pc:spChg>
        <pc:spChg chg="mod">
          <ac:chgData name="Wissmon GERMAIN" userId="86eef6e520eb5a10" providerId="LiveId" clId="{347607BA-4F9C-4E36-903F-DD6B14183F24}" dt="2024-12-09T22:23:05.258" v="1120" actId="14100"/>
          <ac:spMkLst>
            <pc:docMk/>
            <pc:sldMk cId="1812128979" sldId="387"/>
            <ac:spMk id="4" creationId="{6CB5A136-70BA-8495-CB94-0F010A563176}"/>
          </ac:spMkLst>
        </pc:spChg>
        <pc:spChg chg="del mod">
          <ac:chgData name="Wissmon GERMAIN" userId="86eef6e520eb5a10" providerId="LiveId" clId="{347607BA-4F9C-4E36-903F-DD6B14183F24}" dt="2024-12-09T22:23:47.727" v="1130" actId="478"/>
          <ac:spMkLst>
            <pc:docMk/>
            <pc:sldMk cId="1812128979" sldId="387"/>
            <ac:spMk id="6" creationId="{E86844EB-CCB7-E025-F47D-6CDDAAC64760}"/>
          </ac:spMkLst>
        </pc:spChg>
      </pc:sldChg>
      <pc:sldChg chg="addSp delSp modSp add mod">
        <pc:chgData name="Wissmon GERMAIN" userId="86eef6e520eb5a10" providerId="LiveId" clId="{347607BA-4F9C-4E36-903F-DD6B14183F24}" dt="2024-12-10T17:49:59.013" v="3377" actId="21"/>
        <pc:sldMkLst>
          <pc:docMk/>
          <pc:sldMk cId="2857412796" sldId="388"/>
        </pc:sldMkLst>
        <pc:spChg chg="mod">
          <ac:chgData name="Wissmon GERMAIN" userId="86eef6e520eb5a10" providerId="LiveId" clId="{347607BA-4F9C-4E36-903F-DD6B14183F24}" dt="2024-12-09T22:30:36.981" v="1170" actId="5793"/>
          <ac:spMkLst>
            <pc:docMk/>
            <pc:sldMk cId="2857412796" sldId="388"/>
            <ac:spMk id="2" creationId="{93ECAE1D-0E8A-E7EF-CCE3-6AB253789BCF}"/>
          </ac:spMkLst>
        </pc:spChg>
        <pc:spChg chg="del">
          <ac:chgData name="Wissmon GERMAIN" userId="86eef6e520eb5a10" providerId="LiveId" clId="{347607BA-4F9C-4E36-903F-DD6B14183F24}" dt="2024-12-10T17:49:59.013" v="3377" actId="21"/>
          <ac:spMkLst>
            <pc:docMk/>
            <pc:sldMk cId="2857412796" sldId="388"/>
            <ac:spMk id="4" creationId="{E884EFCC-C621-191D-02E6-1EFE6A26464D}"/>
          </ac:spMkLst>
        </pc:spChg>
        <pc:spChg chg="add del mod">
          <ac:chgData name="Wissmon GERMAIN" userId="86eef6e520eb5a10" providerId="LiveId" clId="{347607BA-4F9C-4E36-903F-DD6B14183F24}" dt="2024-12-10T00:34:48.860" v="1209" actId="478"/>
          <ac:spMkLst>
            <pc:docMk/>
            <pc:sldMk cId="2857412796" sldId="388"/>
            <ac:spMk id="6" creationId="{236B5D7B-9630-BE74-8A24-41D07EA013DD}"/>
          </ac:spMkLst>
        </pc:spChg>
        <pc:spChg chg="add mod">
          <ac:chgData name="Wissmon GERMAIN" userId="86eef6e520eb5a10" providerId="LiveId" clId="{347607BA-4F9C-4E36-903F-DD6B14183F24}" dt="2024-12-10T17:49:59.013" v="3377" actId="21"/>
          <ac:spMkLst>
            <pc:docMk/>
            <pc:sldMk cId="2857412796" sldId="388"/>
            <ac:spMk id="14" creationId="{E3400660-7CD4-0015-5CB8-D0B3BF092F71}"/>
          </ac:spMkLst>
        </pc:spChg>
        <pc:graphicFrameChg chg="add mod">
          <ac:chgData name="Wissmon GERMAIN" userId="86eef6e520eb5a10" providerId="LiveId" clId="{347607BA-4F9C-4E36-903F-DD6B14183F24}" dt="2024-12-10T00:29:10.894" v="1196"/>
          <ac:graphicFrameMkLst>
            <pc:docMk/>
            <pc:sldMk cId="2857412796" sldId="388"/>
            <ac:graphicFrameMk id="7" creationId="{806482AA-E137-A1FE-F549-655413050989}"/>
          </ac:graphicFrameMkLst>
        </pc:graphicFrameChg>
        <pc:graphicFrameChg chg="add del mod">
          <ac:chgData name="Wissmon GERMAIN" userId="86eef6e520eb5a10" providerId="LiveId" clId="{347607BA-4F9C-4E36-903F-DD6B14183F24}" dt="2024-12-10T00:30:10.682" v="1199" actId="478"/>
          <ac:graphicFrameMkLst>
            <pc:docMk/>
            <pc:sldMk cId="2857412796" sldId="388"/>
            <ac:graphicFrameMk id="8" creationId="{806482AA-E137-A1FE-F549-655413050989}"/>
          </ac:graphicFrameMkLst>
        </pc:graphicFrameChg>
        <pc:graphicFrameChg chg="add del mod">
          <ac:chgData name="Wissmon GERMAIN" userId="86eef6e520eb5a10" providerId="LiveId" clId="{347607BA-4F9C-4E36-903F-DD6B14183F24}" dt="2024-12-10T00:30:38.791" v="1203" actId="478"/>
          <ac:graphicFrameMkLst>
            <pc:docMk/>
            <pc:sldMk cId="2857412796" sldId="388"/>
            <ac:graphicFrameMk id="9" creationId="{806482AA-E137-A1FE-F549-655413050989}"/>
          </ac:graphicFrameMkLst>
        </pc:graphicFrameChg>
        <pc:graphicFrameChg chg="add mod modGraphic">
          <ac:chgData name="Wissmon GERMAIN" userId="86eef6e520eb5a10" providerId="LiveId" clId="{347607BA-4F9C-4E36-903F-DD6B14183F24}" dt="2024-12-10T17:39:33.481" v="3112" actId="14100"/>
          <ac:graphicFrameMkLst>
            <pc:docMk/>
            <pc:sldMk cId="2857412796" sldId="388"/>
            <ac:graphicFrameMk id="12" creationId="{978E7B93-7316-4A45-7FDE-77B525EA0BD6}"/>
          </ac:graphicFrameMkLst>
        </pc:graphicFrameChg>
        <pc:picChg chg="add del mod">
          <ac:chgData name="Wissmon GERMAIN" userId="86eef6e520eb5a10" providerId="LiveId" clId="{347607BA-4F9C-4E36-903F-DD6B14183F24}" dt="2024-12-10T00:36:06.202" v="1221" actId="478"/>
          <ac:picMkLst>
            <pc:docMk/>
            <pc:sldMk cId="2857412796" sldId="388"/>
            <ac:picMk id="11" creationId="{0F22203A-29A0-D94B-C875-BF217C2DCE7D}"/>
          </ac:picMkLst>
        </pc:picChg>
      </pc:sldChg>
      <pc:sldChg chg="modSp add mod ord">
        <pc:chgData name="Wissmon GERMAIN" userId="86eef6e520eb5a10" providerId="LiveId" clId="{347607BA-4F9C-4E36-903F-DD6B14183F24}" dt="2024-12-10T02:04:40.830" v="1639" actId="20577"/>
        <pc:sldMkLst>
          <pc:docMk/>
          <pc:sldMk cId="439479215" sldId="389"/>
        </pc:sldMkLst>
        <pc:spChg chg="mod">
          <ac:chgData name="Wissmon GERMAIN" userId="86eef6e520eb5a10" providerId="LiveId" clId="{347607BA-4F9C-4E36-903F-DD6B14183F24}" dt="2024-12-10T02:04:40.830" v="1639" actId="20577"/>
          <ac:spMkLst>
            <pc:docMk/>
            <pc:sldMk cId="439479215" sldId="389"/>
            <ac:spMk id="5" creationId="{9B27A97C-78A3-23CE-7F3E-38ACCB5A3D71}"/>
          </ac:spMkLst>
        </pc:spChg>
      </pc:sldChg>
      <pc:sldChg chg="addSp delSp modSp add mod">
        <pc:chgData name="Wissmon GERMAIN" userId="86eef6e520eb5a10" providerId="LiveId" clId="{347607BA-4F9C-4E36-903F-DD6B14183F24}" dt="2024-12-10T01:46:24.274" v="1378" actId="14100"/>
        <pc:sldMkLst>
          <pc:docMk/>
          <pc:sldMk cId="807560828" sldId="390"/>
        </pc:sldMkLst>
        <pc:spChg chg="mod">
          <ac:chgData name="Wissmon GERMAIN" userId="86eef6e520eb5a10" providerId="LiveId" clId="{347607BA-4F9C-4E36-903F-DD6B14183F24}" dt="2024-12-10T01:46:13.081" v="1376" actId="122"/>
          <ac:spMkLst>
            <pc:docMk/>
            <pc:sldMk cId="807560828" sldId="390"/>
            <ac:spMk id="2" creationId="{94E21D03-7788-A633-E5F3-FBA797613A39}"/>
          </ac:spMkLst>
        </pc:spChg>
        <pc:spChg chg="add del mod">
          <ac:chgData name="Wissmon GERMAIN" userId="86eef6e520eb5a10" providerId="LiveId" clId="{347607BA-4F9C-4E36-903F-DD6B14183F24}" dt="2024-12-10T01:42:57.212" v="1367" actId="931"/>
          <ac:spMkLst>
            <pc:docMk/>
            <pc:sldMk cId="807560828" sldId="390"/>
            <ac:spMk id="6" creationId="{EA78E047-9A9F-1692-398A-8B2EB9542113}"/>
          </ac:spMkLst>
        </pc:spChg>
        <pc:picChg chg="del">
          <ac:chgData name="Wissmon GERMAIN" userId="86eef6e520eb5a10" providerId="LiveId" clId="{347607BA-4F9C-4E36-903F-DD6B14183F24}" dt="2024-12-10T01:38:14.702" v="1366" actId="478"/>
          <ac:picMkLst>
            <pc:docMk/>
            <pc:sldMk cId="807560828" sldId="390"/>
            <ac:picMk id="5" creationId="{69D32C2C-D64A-9C01-230A-20395CDFA6FF}"/>
          </ac:picMkLst>
        </pc:picChg>
        <pc:picChg chg="add mod">
          <ac:chgData name="Wissmon GERMAIN" userId="86eef6e520eb5a10" providerId="LiveId" clId="{347607BA-4F9C-4E36-903F-DD6B14183F24}" dt="2024-12-10T01:46:24.274" v="1378" actId="14100"/>
          <ac:picMkLst>
            <pc:docMk/>
            <pc:sldMk cId="807560828" sldId="390"/>
            <ac:picMk id="8" creationId="{9E6384B7-3CD6-7A83-3A30-142A4377907C}"/>
          </ac:picMkLst>
        </pc:picChg>
      </pc:sldChg>
      <pc:sldChg chg="modSp add mod ord">
        <pc:chgData name="Wissmon GERMAIN" userId="86eef6e520eb5a10" providerId="LiveId" clId="{347607BA-4F9C-4E36-903F-DD6B14183F24}" dt="2024-12-10T01:57:53.130" v="1483" actId="27636"/>
        <pc:sldMkLst>
          <pc:docMk/>
          <pc:sldMk cId="3038356183" sldId="391"/>
        </pc:sldMkLst>
        <pc:spChg chg="mod">
          <ac:chgData name="Wissmon GERMAIN" userId="86eef6e520eb5a10" providerId="LiveId" clId="{347607BA-4F9C-4E36-903F-DD6B14183F24}" dt="2024-12-10T01:57:53.130" v="1483" actId="27636"/>
          <ac:spMkLst>
            <pc:docMk/>
            <pc:sldMk cId="3038356183" sldId="391"/>
            <ac:spMk id="5" creationId="{94FEF777-8CCA-7BCD-FB72-2B24AEAFAC36}"/>
          </ac:spMkLst>
        </pc:spChg>
      </pc:sldChg>
      <pc:sldChg chg="modSp add mod ord">
        <pc:chgData name="Wissmon GERMAIN" userId="86eef6e520eb5a10" providerId="LiveId" clId="{347607BA-4F9C-4E36-903F-DD6B14183F24}" dt="2024-12-10T02:04:02.375" v="1638" actId="1076"/>
        <pc:sldMkLst>
          <pc:docMk/>
          <pc:sldMk cId="1625132574" sldId="392"/>
        </pc:sldMkLst>
        <pc:spChg chg="mod">
          <ac:chgData name="Wissmon GERMAIN" userId="86eef6e520eb5a10" providerId="LiveId" clId="{347607BA-4F9C-4E36-903F-DD6B14183F24}" dt="2024-12-10T02:04:02.375" v="1638" actId="1076"/>
          <ac:spMkLst>
            <pc:docMk/>
            <pc:sldMk cId="1625132574" sldId="392"/>
            <ac:spMk id="5" creationId="{FC978C06-A677-6194-6B7B-9A22FD8491EF}"/>
          </ac:spMkLst>
        </pc:spChg>
      </pc:sldChg>
      <pc:sldChg chg="modSp add mod ord">
        <pc:chgData name="Wissmon GERMAIN" userId="86eef6e520eb5a10" providerId="LiveId" clId="{347607BA-4F9C-4E36-903F-DD6B14183F24}" dt="2024-12-10T02:08:47.641" v="1751" actId="20577"/>
        <pc:sldMkLst>
          <pc:docMk/>
          <pc:sldMk cId="2005665923" sldId="393"/>
        </pc:sldMkLst>
        <pc:spChg chg="mod">
          <ac:chgData name="Wissmon GERMAIN" userId="86eef6e520eb5a10" providerId="LiveId" clId="{347607BA-4F9C-4E36-903F-DD6B14183F24}" dt="2024-12-10T02:08:47.641" v="1751" actId="20577"/>
          <ac:spMkLst>
            <pc:docMk/>
            <pc:sldMk cId="2005665923" sldId="393"/>
            <ac:spMk id="5" creationId="{23FD31E5-2207-174F-D1F0-1E8FDCBC570B}"/>
          </ac:spMkLst>
        </pc:spChg>
      </pc:sldChg>
      <pc:sldChg chg="modSp add mod ord">
        <pc:chgData name="Wissmon GERMAIN" userId="86eef6e520eb5a10" providerId="LiveId" clId="{347607BA-4F9C-4E36-903F-DD6B14183F24}" dt="2024-12-10T16:54:27.543" v="2456" actId="403"/>
        <pc:sldMkLst>
          <pc:docMk/>
          <pc:sldMk cId="3742009492" sldId="394"/>
        </pc:sldMkLst>
        <pc:spChg chg="mod">
          <ac:chgData name="Wissmon GERMAIN" userId="86eef6e520eb5a10" providerId="LiveId" clId="{347607BA-4F9C-4E36-903F-DD6B14183F24}" dt="2024-12-10T16:54:27.543" v="2456" actId="403"/>
          <ac:spMkLst>
            <pc:docMk/>
            <pc:sldMk cId="3742009492" sldId="394"/>
            <ac:spMk id="5" creationId="{909FA7B4-8E1A-3162-C57D-0B3C99375076}"/>
          </ac:spMkLst>
        </pc:spChg>
      </pc:sldChg>
      <pc:sldChg chg="modSp add mod">
        <pc:chgData name="Wissmon GERMAIN" userId="86eef6e520eb5a10" providerId="LiveId" clId="{347607BA-4F9C-4E36-903F-DD6B14183F24}" dt="2024-12-10T17:35:33.588" v="3104" actId="403"/>
        <pc:sldMkLst>
          <pc:docMk/>
          <pc:sldMk cId="2332193322" sldId="395"/>
        </pc:sldMkLst>
        <pc:spChg chg="mod">
          <ac:chgData name="Wissmon GERMAIN" userId="86eef6e520eb5a10" providerId="LiveId" clId="{347607BA-4F9C-4E36-903F-DD6B14183F24}" dt="2024-12-10T17:31:44.556" v="3001" actId="20577"/>
          <ac:spMkLst>
            <pc:docMk/>
            <pc:sldMk cId="2332193322" sldId="395"/>
            <ac:spMk id="2" creationId="{B50C934C-805A-A31E-A51F-D44D39481FE5}"/>
          </ac:spMkLst>
        </pc:spChg>
        <pc:spChg chg="mod">
          <ac:chgData name="Wissmon GERMAIN" userId="86eef6e520eb5a10" providerId="LiveId" clId="{347607BA-4F9C-4E36-903F-DD6B14183F24}" dt="2024-12-10T17:35:33.588" v="3104" actId="403"/>
          <ac:spMkLst>
            <pc:docMk/>
            <pc:sldMk cId="2332193322" sldId="395"/>
            <ac:spMk id="3" creationId="{67608654-00F5-ADAF-CC0A-B1CB8041A7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9B10-3F91-3E1B-C2DF-BC3C813B1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D8AFE-649E-EF60-0CDA-595BEC268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8E909-BDE1-1CCC-C23A-8436E22B6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FE08-7EAA-A745-88DF-DAD943B68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99E76-6EB8-3E25-6715-202561EF4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680DD-FB72-C511-1461-1BB5D4BC4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DFFFB-AE76-D0AA-6708-38E576B08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0F02-6FE4-0668-4442-DAD22DFB9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43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3534-B612-3D07-2E9E-CCCEEB14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C8CE9-E753-96A8-58F9-9B85CD2D8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22736-9A9A-F1B1-6FFD-9771D8948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8B2DB-5566-2CBD-81B6-8BEF0DFCA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9069-76E3-D8BA-36AD-A9130C59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93B0A-A737-33BA-3B04-FD03290D1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7B34D-A68B-679C-2FB7-888458CA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DEF2-D5AA-2711-B7DE-B8158E127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6910-F554-2AD5-DDE8-732B85B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1B30B-C714-5041-175F-DD683EC93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39ED8-DF0D-15CC-0C3C-5BD04EC03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25BE-D693-3DE5-E3BB-0499D2F02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108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2307-16E2-0AAF-2F89-A4904679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520461-ECF0-3529-74AD-5AF3DF439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0C138-3741-C67F-CE18-7DC12EC79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62B6-7AF8-7D4D-D3CB-5206CD07C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52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6F5E-FC00-C2D4-B8D7-B1D1B1D2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FD0AD-C53D-E719-877A-7963C4622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027C2-2CD7-98ED-F02F-E7714AE18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8AC8-F6BB-815A-8D06-D9B50750D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4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B0FF6-13E6-C93C-E22B-657DD392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1BEC5-8F1F-E4E5-EF7D-6C4506D8D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62B5-FBD7-22B1-B106-A1277C5F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63A29-5E0F-8823-7DA5-1C87B8244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B74B-3AB1-01DE-D619-77133642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08204-069D-3418-A4C2-04263941A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AE23E-09CD-E572-7CE0-DE0575EF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98337-D471-5270-E19D-05C776B1E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29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5E05-5C79-2211-ABB2-9D9CF3A1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65044-95F2-A111-9E7F-9BEA774D6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D22D-DCB2-0BDF-8453-22C2A7973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0BB63-C8E9-1CB6-5E87-F68168B06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67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66EF4-7F17-0840-F196-C8F48A0A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6A57E-6C06-E4CE-CDCF-C7FFAB161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DE6C0-7D7D-8368-B37A-D15F4F18E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73A2-44BB-3A04-A91A-2E777F79F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TELCO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8E3EF-70B7-D507-6E71-C2EADB9BE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1D03-7788-A633-E5F3-FBA79761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5" y="266677"/>
            <a:ext cx="8416412" cy="1502724"/>
          </a:xfrm>
        </p:spPr>
        <p:txBody>
          <a:bodyPr/>
          <a:lstStyle/>
          <a:p>
            <a:pPr algn="ctr"/>
            <a:r>
              <a:rPr lang="en-US" dirty="0"/>
              <a:t>The tendency to unsubscribe is more marked among senior citizens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0595F-2FB4-A054-FF63-B7D0B0B1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 descr="A graph with blue and purple squares&#10;&#10;Description automatically generated">
            <a:extLst>
              <a:ext uri="{FF2B5EF4-FFF2-40B4-BE49-F238E27FC236}">
                <a16:creationId xmlns:a16="http://schemas.microsoft.com/office/drawing/2014/main" id="{9E6384B7-3CD6-7A83-3A30-142A4377907C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0387" y="2023027"/>
            <a:ext cx="6312309" cy="4494841"/>
          </a:xfrm>
        </p:spPr>
      </p:pic>
    </p:spTree>
    <p:extLst>
      <p:ext uri="{BB962C8B-B14F-4D97-AF65-F5344CB8AC3E}">
        <p14:creationId xmlns:p14="http://schemas.microsoft.com/office/powerpoint/2010/main" val="80756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1FD33-11B7-13C9-D956-05E0A8244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5937700-F103-7072-233D-56B2D3F0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EF777-8CCA-7BCD-FB72-2B24AEA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do customers churns?</a:t>
            </a:r>
          </a:p>
        </p:txBody>
      </p:sp>
    </p:spTree>
    <p:extLst>
      <p:ext uri="{BB962C8B-B14F-4D97-AF65-F5344CB8AC3E}">
        <p14:creationId xmlns:p14="http://schemas.microsoft.com/office/powerpoint/2010/main" val="303835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blue box with white text&#10;&#10;Description automatically generated">
            <a:extLst>
              <a:ext uri="{FF2B5EF4-FFF2-40B4-BE49-F238E27FC236}">
                <a16:creationId xmlns:a16="http://schemas.microsoft.com/office/drawing/2014/main" id="{0E3FC26C-707C-DE9C-2AEC-ECC0E18E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12044516" cy="67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1C092-348E-66B0-BDE7-E8929104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DF64374-61A0-8095-1CD4-C767A5D5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FD31E5-2207-174F-D1F0-1E8FDCBC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Does location influence the tendency to churn?</a:t>
            </a:r>
          </a:p>
        </p:txBody>
      </p:sp>
    </p:spTree>
    <p:extLst>
      <p:ext uri="{BB962C8B-B14F-4D97-AF65-F5344CB8AC3E}">
        <p14:creationId xmlns:p14="http://schemas.microsoft.com/office/powerpoint/2010/main" val="200566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61D9B-B7CF-9EF2-8758-89AF0988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62722ACF-FFA5-1C10-47D9-52CAA9BB45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645122" y="41298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D3F14-E621-A256-199C-88FB36CA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A map of a customer location&#10;&#10;Description automatically generated">
            <a:extLst>
              <a:ext uri="{FF2B5EF4-FFF2-40B4-BE49-F238E27FC236}">
                <a16:creationId xmlns:a16="http://schemas.microsoft.com/office/drawing/2014/main" id="{32E54A4D-B638-1CBA-8E28-8144F801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46" y="-28770"/>
            <a:ext cx="7458654" cy="691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09EB5-9B9C-240E-74BC-AB81C3669240}"/>
              </a:ext>
            </a:extLst>
          </p:cNvPr>
          <p:cNvSpPr txBox="1"/>
          <p:nvPr/>
        </p:nvSpPr>
        <p:spPr>
          <a:xfrm>
            <a:off x="6754613" y="2932141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6E94F-946D-B509-CD67-919AC7351248}"/>
              </a:ext>
            </a:extLst>
          </p:cNvPr>
          <p:cNvSpPr/>
          <p:nvPr/>
        </p:nvSpPr>
        <p:spPr>
          <a:xfrm>
            <a:off x="6660538" y="2845329"/>
            <a:ext cx="462116" cy="481403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302134-3DBB-AB42-CD5F-792103B5BA29}"/>
              </a:ext>
            </a:extLst>
          </p:cNvPr>
          <p:cNvSpPr/>
          <p:nvPr/>
        </p:nvSpPr>
        <p:spPr>
          <a:xfrm>
            <a:off x="9075507" y="5023551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34C3D6-A190-6BC5-A2C5-AFE0530B86E8}"/>
              </a:ext>
            </a:extLst>
          </p:cNvPr>
          <p:cNvSpPr/>
          <p:nvPr/>
        </p:nvSpPr>
        <p:spPr>
          <a:xfrm>
            <a:off x="7303270" y="2363926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89999A-167E-685C-D7AA-DBFC1C939516}"/>
              </a:ext>
            </a:extLst>
          </p:cNvPr>
          <p:cNvSpPr/>
          <p:nvPr/>
        </p:nvSpPr>
        <p:spPr>
          <a:xfrm>
            <a:off x="9808011" y="5620629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4ACA-3FEA-C459-CC0B-D10E46D83268}"/>
              </a:ext>
            </a:extLst>
          </p:cNvPr>
          <p:cNvSpPr txBox="1"/>
          <p:nvPr/>
        </p:nvSpPr>
        <p:spPr>
          <a:xfrm>
            <a:off x="9154166" y="5110363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3F8F-C04E-1A21-AE29-E4EDBD28AFD7}"/>
              </a:ext>
            </a:extLst>
          </p:cNvPr>
          <p:cNvSpPr txBox="1"/>
          <p:nvPr/>
        </p:nvSpPr>
        <p:spPr>
          <a:xfrm>
            <a:off x="7404685" y="2450738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6D572-4C96-EC1D-A9BB-595376A22CFF}"/>
              </a:ext>
            </a:extLst>
          </p:cNvPr>
          <p:cNvSpPr txBox="1"/>
          <p:nvPr/>
        </p:nvSpPr>
        <p:spPr>
          <a:xfrm>
            <a:off x="9886670" y="5702450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3A21-D9B6-E34B-3B1D-DD7AB0D01A8C}"/>
              </a:ext>
            </a:extLst>
          </p:cNvPr>
          <p:cNvSpPr/>
          <p:nvPr/>
        </p:nvSpPr>
        <p:spPr>
          <a:xfrm>
            <a:off x="5802783" y="3522839"/>
            <a:ext cx="673324" cy="668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23BED-C5D3-8C9A-B676-1EE83007D52F}"/>
              </a:ext>
            </a:extLst>
          </p:cNvPr>
          <p:cNvSpPr txBox="1"/>
          <p:nvPr/>
        </p:nvSpPr>
        <p:spPr>
          <a:xfrm>
            <a:off x="5833117" y="3531268"/>
            <a:ext cx="88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Napa</a:t>
            </a:r>
          </a:p>
          <a:p>
            <a:r>
              <a:rPr lang="en-US" sz="1000" dirty="0"/>
              <a:t>- Solano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Alama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AB72-48AA-0BDE-2575-172448E8F512}"/>
              </a:ext>
            </a:extLst>
          </p:cNvPr>
          <p:cNvSpPr/>
          <p:nvPr/>
        </p:nvSpPr>
        <p:spPr>
          <a:xfrm>
            <a:off x="8643940" y="1596720"/>
            <a:ext cx="673324" cy="668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D7C7D8-1DA6-2289-0ED3-716344F02928}"/>
              </a:ext>
            </a:extLst>
          </p:cNvPr>
          <p:cNvCxnSpPr>
            <a:stCxn id="6" idx="2"/>
          </p:cNvCxnSpPr>
          <p:nvPr/>
        </p:nvCxnSpPr>
        <p:spPr>
          <a:xfrm flipH="1">
            <a:off x="6164826" y="3086031"/>
            <a:ext cx="495712" cy="4368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6B7BD-0A02-5579-A5A1-8D3533B9BF22}"/>
              </a:ext>
            </a:extLst>
          </p:cNvPr>
          <p:cNvSpPr txBox="1"/>
          <p:nvPr/>
        </p:nvSpPr>
        <p:spPr>
          <a:xfrm>
            <a:off x="8672570" y="1682897"/>
            <a:ext cx="6446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Yuba</a:t>
            </a:r>
          </a:p>
          <a:p>
            <a:r>
              <a:rPr lang="en-US" sz="1050" dirty="0"/>
              <a:t>- Butte</a:t>
            </a:r>
          </a:p>
          <a:p>
            <a:pPr marL="285750" indent="-285750">
              <a:buFontTx/>
              <a:buChar char="-"/>
            </a:pPr>
            <a:endParaRPr lang="en-US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DF764-5660-EE54-2968-C1A9A6B74E1E}"/>
              </a:ext>
            </a:extLst>
          </p:cNvPr>
          <p:cNvCxnSpPr>
            <a:endCxn id="21" idx="1"/>
          </p:cNvCxnSpPr>
          <p:nvPr/>
        </p:nvCxnSpPr>
        <p:spPr>
          <a:xfrm flipV="1">
            <a:off x="7765386" y="1931102"/>
            <a:ext cx="878554" cy="4328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0A87C2-F863-85C7-063B-8AA0FF491188}"/>
              </a:ext>
            </a:extLst>
          </p:cNvPr>
          <p:cNvSpPr txBox="1"/>
          <p:nvPr/>
        </p:nvSpPr>
        <p:spPr>
          <a:xfrm>
            <a:off x="8741738" y="6146495"/>
            <a:ext cx="88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San Diego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D0BA7-D22D-7377-4815-2AB11810A850}"/>
              </a:ext>
            </a:extLst>
          </p:cNvPr>
          <p:cNvSpPr/>
          <p:nvPr/>
        </p:nvSpPr>
        <p:spPr>
          <a:xfrm>
            <a:off x="8709423" y="6100983"/>
            <a:ext cx="889486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25FFD-18F1-35E8-64A6-66013AB9AFFC}"/>
              </a:ext>
            </a:extLst>
          </p:cNvPr>
          <p:cNvCxnSpPr>
            <a:cxnSpLocks/>
          </p:cNvCxnSpPr>
          <p:nvPr/>
        </p:nvCxnSpPr>
        <p:spPr>
          <a:xfrm flipH="1">
            <a:off x="9345894" y="5856338"/>
            <a:ext cx="422030" cy="2446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E60BC6-E6EF-17EF-AE92-A3E6E71ED4E7}"/>
              </a:ext>
            </a:extLst>
          </p:cNvPr>
          <p:cNvSpPr txBox="1"/>
          <p:nvPr/>
        </p:nvSpPr>
        <p:spPr>
          <a:xfrm>
            <a:off x="6946341" y="5476915"/>
            <a:ext cx="973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Los Angeles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887D3B-7053-166A-70A2-9615E9DACE36}"/>
              </a:ext>
            </a:extLst>
          </p:cNvPr>
          <p:cNvSpPr/>
          <p:nvPr/>
        </p:nvSpPr>
        <p:spPr>
          <a:xfrm>
            <a:off x="6973741" y="5466350"/>
            <a:ext cx="861888" cy="28586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06DC1-0555-52F4-9513-CAE6CE6ACE86}"/>
              </a:ext>
            </a:extLst>
          </p:cNvPr>
          <p:cNvCxnSpPr>
            <a:stCxn id="7" idx="2"/>
            <a:endCxn id="33" idx="3"/>
          </p:cNvCxnSpPr>
          <p:nvPr/>
        </p:nvCxnSpPr>
        <p:spPr>
          <a:xfrm flipH="1">
            <a:off x="7835629" y="5264253"/>
            <a:ext cx="1239878" cy="34503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3">
            <a:extLst>
              <a:ext uri="{FF2B5EF4-FFF2-40B4-BE49-F238E27FC236}">
                <a16:creationId xmlns:a16="http://schemas.microsoft.com/office/drawing/2014/main" id="{7FFA1B15-278E-6182-1F55-D8D02C82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80" y="1815427"/>
            <a:ext cx="4374576" cy="368952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4</a:t>
            </a:r>
          </a:p>
          <a:p>
            <a:pPr algn="ctr"/>
            <a:r>
              <a:rPr lang="en-US" b="1" dirty="0"/>
              <a:t>Clusters of churn have been identified</a:t>
            </a:r>
          </a:p>
        </p:txBody>
      </p:sp>
    </p:spTree>
    <p:extLst>
      <p:ext uri="{BB962C8B-B14F-4D97-AF65-F5344CB8AC3E}">
        <p14:creationId xmlns:p14="http://schemas.microsoft.com/office/powerpoint/2010/main" val="206575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1BEF-DEDD-6FF8-6472-67748568C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21EE3EE-B1BC-8F09-982F-36F6D927A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9FA7B4-8E1A-3162-C57D-0B3C9937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What is our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19FB-8CD8-B4D6-3C2D-7CB38955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D72-5516-18F1-94AB-BBDE369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" y="1216695"/>
            <a:ext cx="9231762" cy="1251202"/>
          </a:xfrm>
        </p:spPr>
        <p:txBody>
          <a:bodyPr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customers likely to churn.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94257A-D66C-9CE3-BB47-F60B920C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79" y="266677"/>
            <a:ext cx="10307811" cy="7854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101F5-FD8D-2E4E-E508-714D21D3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EB7E47-1212-E36B-C4D9-84677A4072B6}"/>
              </a:ext>
            </a:extLst>
          </p:cNvPr>
          <p:cNvSpPr txBox="1">
            <a:spLocks/>
          </p:cNvSpPr>
          <p:nvPr/>
        </p:nvSpPr>
        <p:spPr>
          <a:xfrm>
            <a:off x="423515" y="2305719"/>
            <a:ext cx="9231762" cy="125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Implement a loyalty program. </a:t>
            </a:r>
            <a:r>
              <a:rPr lang="en-US" sz="800" dirty="0"/>
              <a:t>(Next presentation)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C5AF00-C873-0AE0-CACE-24FAD51DFC7D}"/>
              </a:ext>
            </a:extLst>
          </p:cNvPr>
          <p:cNvSpPr txBox="1">
            <a:spLocks/>
          </p:cNvSpPr>
          <p:nvPr/>
        </p:nvSpPr>
        <p:spPr>
          <a:xfrm>
            <a:off x="497256" y="3537358"/>
            <a:ext cx="9231762" cy="125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/>
              <a:t>Improve product quality and customer service.</a:t>
            </a:r>
            <a:r>
              <a:rPr lang="en-US" sz="2400" dirty="0"/>
              <a:t> </a:t>
            </a:r>
            <a:r>
              <a:rPr lang="en-US" sz="900" dirty="0"/>
              <a:t>(Next presentation)</a:t>
            </a:r>
            <a:br>
              <a:rPr lang="en-US" sz="900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664216C-C6B7-9E6D-B1D5-6B5C21A6B5DE}"/>
              </a:ext>
            </a:extLst>
          </p:cNvPr>
          <p:cNvSpPr/>
          <p:nvPr/>
        </p:nvSpPr>
        <p:spPr>
          <a:xfrm>
            <a:off x="8883818" y="1339810"/>
            <a:ext cx="514306" cy="46211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7CF9-8224-B76E-0040-95986BD9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1329D-031A-6865-A2AD-B6090D5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2C099-03D8-05A2-23E9-EC256B3A51D6}"/>
              </a:ext>
            </a:extLst>
          </p:cNvPr>
          <p:cNvSpPr txBox="1">
            <a:spLocks/>
          </p:cNvSpPr>
          <p:nvPr/>
        </p:nvSpPr>
        <p:spPr>
          <a:xfrm>
            <a:off x="3305669" y="1035723"/>
            <a:ext cx="9231762" cy="1251202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Identify customers likely to churn.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EEC06-1BE3-ACD2-4C0A-C82D9106085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HOW ?</a:t>
            </a:r>
          </a:p>
          <a:p>
            <a:pPr marL="0" indent="0" algn="ctr">
              <a:buNone/>
            </a:pPr>
            <a:r>
              <a:rPr lang="en-US" sz="4000" dirty="0"/>
              <a:t>BY MEAN </a:t>
            </a:r>
          </a:p>
          <a:p>
            <a:pPr marL="0" indent="0" algn="ctr">
              <a:buNone/>
            </a:pPr>
            <a:r>
              <a:rPr lang="en-US" sz="4000" dirty="0"/>
              <a:t>OUR NEW SOFTWARE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569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658760"/>
            <a:ext cx="8843050" cy="1120703"/>
          </a:xfrm>
        </p:spPr>
        <p:txBody>
          <a:bodyPr/>
          <a:lstStyle/>
          <a:p>
            <a:pPr algn="ctr"/>
            <a:r>
              <a:rPr lang="en-US" sz="4000" dirty="0"/>
              <a:t>NEW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9052082" cy="3528397"/>
          </a:xfrm>
        </p:spPr>
        <p:txBody>
          <a:bodyPr/>
          <a:lstStyle/>
          <a:p>
            <a:r>
              <a:rPr lang="en-US" sz="4400" dirty="0"/>
              <a:t>Named: CUSTOM_CHURN_1</a:t>
            </a:r>
          </a:p>
          <a:p>
            <a:endParaRPr lang="en-US" sz="4400" dirty="0"/>
          </a:p>
          <a:p>
            <a:r>
              <a:rPr lang="en-US" sz="4400" dirty="0"/>
              <a:t>Accuracy: 99,1%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RECOMMANDATIONS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40"/>
            <a:ext cx="8877736" cy="2312938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 </a:t>
            </a:r>
            <a:r>
              <a:rPr lang="en-US" dirty="0">
                <a:latin typeface="system-ui"/>
              </a:rPr>
              <a:t>A</a:t>
            </a:r>
            <a:r>
              <a:rPr lang="en-US" b="0" i="0" dirty="0">
                <a:effectLst/>
                <a:latin typeface="system-ui"/>
              </a:rPr>
              <a:t>dditional effort to collect the reasons why customers churn to improve the software</a:t>
            </a:r>
            <a:endParaRPr lang="en-US" dirty="0"/>
          </a:p>
          <a:p>
            <a:r>
              <a:rPr lang="en-US" dirty="0"/>
              <a:t>Automation of some calculations in the operating system (Ex: Total amount )</a:t>
            </a:r>
          </a:p>
          <a:p>
            <a:r>
              <a:rPr lang="en-US" dirty="0"/>
              <a:t>Special attention to senior citizens</a:t>
            </a:r>
          </a:p>
          <a:p>
            <a:r>
              <a:rPr lang="en-US" dirty="0"/>
              <a:t>Reengineering of products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Problematic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CE8C-1644-F4EB-70BC-9FEF1D34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934C-805A-A31E-A51F-D44D394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8654-00F5-ADAF-CC0A-B1CB8041A79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40"/>
            <a:ext cx="8877736" cy="3256834"/>
          </a:xfrm>
        </p:spPr>
        <p:txBody>
          <a:bodyPr/>
          <a:lstStyle/>
          <a:p>
            <a:r>
              <a:rPr lang="en-US" sz="2800" b="0" i="0" dirty="0">
                <a:effectLst/>
                <a:latin typeface="system-ui"/>
              </a:rPr>
              <a:t> 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of the model by executives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of the sales team that will have to use it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efinition of a commercial policy when a customer is identified as likely to unsubscribe</a:t>
            </a:r>
          </a:p>
          <a:p>
            <a:r>
              <a:rPr lang="en-US" sz="2800" dirty="0"/>
              <a:t>Deployment of the model and its regular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41D6-E664-9289-A865-FA3F8FB1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78881C-8BC2-C23E-A08E-85725E1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02" y="1327354"/>
            <a:ext cx="8153972" cy="210164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Churn rate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 descr="A group of people running&#10;&#10;Description automatically generated">
            <a:extLst>
              <a:ext uri="{FF2B5EF4-FFF2-40B4-BE49-F238E27FC236}">
                <a16:creationId xmlns:a16="http://schemas.microsoft.com/office/drawing/2014/main" id="{B4F1D299-5A5D-ACC7-4A69-EBC058E40CAE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708791" y="2138832"/>
            <a:ext cx="7332834" cy="43997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453778-4681-06C8-90CD-4576C341491D}"/>
              </a:ext>
            </a:extLst>
          </p:cNvPr>
          <p:cNvSpPr txBox="1"/>
          <p:nvPr/>
        </p:nvSpPr>
        <p:spPr>
          <a:xfrm>
            <a:off x="9438968" y="2403487"/>
            <a:ext cx="121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27%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E52A-141A-E630-3DAC-10D816B5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988-E557-6D7F-CCD3-E583D8FB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71" y="281739"/>
            <a:ext cx="6096000" cy="196698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Number of Customers reach </a:t>
            </a:r>
            <a:r>
              <a:rPr lang="en-US" sz="3200" b="1" dirty="0"/>
              <a:t>7,073</a:t>
            </a:r>
            <a:br>
              <a:rPr lang="en-US" sz="3200" b="1" dirty="0"/>
            </a:b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42B598-B68C-502D-7FED-DE2968A9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25" y="1923921"/>
            <a:ext cx="5354849" cy="20876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Result of the last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A032A-FFDA-C03B-5D35-F8A81A80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F23FF-3294-57A8-B218-261E8FF59716}"/>
              </a:ext>
            </a:extLst>
          </p:cNvPr>
          <p:cNvSpPr txBox="1">
            <a:spLocks/>
          </p:cNvSpPr>
          <p:nvPr/>
        </p:nvSpPr>
        <p:spPr>
          <a:xfrm>
            <a:off x="6092971" y="2370200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dirty="0"/>
              <a:t>Number of customers Churn :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1,909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10CE5-9361-0716-558F-AD5C607ADF0F}"/>
              </a:ext>
            </a:extLst>
          </p:cNvPr>
          <p:cNvSpPr txBox="1">
            <a:spLocks/>
          </p:cNvSpPr>
          <p:nvPr/>
        </p:nvSpPr>
        <p:spPr>
          <a:xfrm>
            <a:off x="6808944" y="5229649"/>
            <a:ext cx="4290428" cy="875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endParaRPr lang="en-US" sz="900" dirty="0"/>
          </a:p>
          <a:p>
            <a:r>
              <a:rPr lang="en-US" sz="3200" dirty="0"/>
              <a:t>Churn rate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27 %</a:t>
            </a:r>
            <a:r>
              <a:rPr lang="en-US" sz="3200" dirty="0"/>
              <a:t> </a:t>
            </a:r>
            <a:br>
              <a:rPr lang="en-US" sz="3200" dirty="0"/>
            </a:br>
            <a:br>
              <a:rPr lang="en-US" sz="900" dirty="0"/>
            </a:br>
            <a:r>
              <a:rPr lang="en-US" sz="900" dirty="0"/>
              <a:t>            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7105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71" y="281739"/>
            <a:ext cx="6096000" cy="246266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Financial loss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 3,735,000 </a:t>
            </a:r>
            <a:r>
              <a:rPr lang="en-US" sz="3200" dirty="0" err="1"/>
              <a:t>usd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44" y="929281"/>
            <a:ext cx="5000888" cy="116758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Consequence 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F1C597-5EAA-C383-178F-A5EC1BC741FA}"/>
              </a:ext>
            </a:extLst>
          </p:cNvPr>
          <p:cNvSpPr txBox="1">
            <a:spLocks/>
          </p:cNvSpPr>
          <p:nvPr/>
        </p:nvSpPr>
        <p:spPr>
          <a:xfrm>
            <a:off x="6207929" y="2706242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124C5E-D94C-30A2-059C-A502B6D9C8EF}"/>
              </a:ext>
            </a:extLst>
          </p:cNvPr>
          <p:cNvSpPr txBox="1">
            <a:spLocks/>
          </p:cNvSpPr>
          <p:nvPr/>
        </p:nvSpPr>
        <p:spPr>
          <a:xfrm>
            <a:off x="6720453" y="3810414"/>
            <a:ext cx="4799221" cy="18333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endParaRPr lang="en-US" sz="900" dirty="0"/>
          </a:p>
          <a:p>
            <a:pPr algn="ctr"/>
            <a:r>
              <a:rPr lang="en-US" sz="3200" dirty="0"/>
              <a:t>As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Average total amount by customer churn is :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  </a:t>
            </a:r>
            <a:r>
              <a:rPr lang="en-US" sz="3200" dirty="0" err="1"/>
              <a:t>usd</a:t>
            </a:r>
            <a:r>
              <a:rPr lang="en-US" sz="3200" dirty="0"/>
              <a:t> 1,1956.41</a:t>
            </a:r>
          </a:p>
          <a:p>
            <a:r>
              <a:rPr lang="en-US" sz="900" dirty="0"/>
              <a:t>            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27516990"/>
              </p:ext>
            </p:extLst>
          </p:nvPr>
        </p:nvGraphicFramePr>
        <p:xfrm>
          <a:off x="1051334" y="2560638"/>
          <a:ext cx="10285260" cy="33190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0173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28352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Customers Repartition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Customers &lt; 9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Customers &lt; 29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Customers &lt; 55 months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retention = 72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EEFC0D0-9DE1-C145-263F-909C17C7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676275"/>
            <a:ext cx="10515600" cy="985377"/>
          </a:xfrm>
        </p:spPr>
        <p:txBody>
          <a:bodyPr>
            <a:no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Weakens the customer structure and therefore profitability in the long term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6CB5A136-70BA-8495-CB94-0F010A563176}"/>
              </a:ext>
            </a:extLst>
          </p:cNvPr>
          <p:cNvSpPr txBox="1">
            <a:spLocks/>
          </p:cNvSpPr>
          <p:nvPr/>
        </p:nvSpPr>
        <p:spPr>
          <a:xfrm>
            <a:off x="-645197" y="329765"/>
            <a:ext cx="5168036" cy="11302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  <a:p>
            <a:pPr algn="ctr"/>
            <a:r>
              <a:rPr lang="en-US" sz="2400"/>
              <a:t>Consequence  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9BD0-8142-60DF-07E6-7099E1B8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A8BF27-93B8-1C70-5AFC-66569E32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27A97C-78A3-23CE-7F3E-38ACCB5A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02" y="1327354"/>
            <a:ext cx="8153972" cy="210164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who churns?</a:t>
            </a:r>
          </a:p>
        </p:txBody>
      </p:sp>
    </p:spTree>
    <p:extLst>
      <p:ext uri="{BB962C8B-B14F-4D97-AF65-F5344CB8AC3E}">
        <p14:creationId xmlns:p14="http://schemas.microsoft.com/office/powerpoint/2010/main" val="43947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F26E-9CF2-BB58-0564-40B126C6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AFD7-AF24-FC1E-6075-74FF6688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5" y="711201"/>
            <a:ext cx="8416412" cy="1058200"/>
          </a:xfrm>
        </p:spPr>
        <p:txBody>
          <a:bodyPr/>
          <a:lstStyle/>
          <a:p>
            <a:r>
              <a:rPr lang="en-US" dirty="0"/>
              <a:t>Gender seems not to determine churn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01C60-ED20-AB45-B6C6-329D150D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0402A467-F817-CA4F-B7CE-90DF2994801F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1697" y="2086112"/>
            <a:ext cx="5787851" cy="4389016"/>
          </a:xfr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179311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{C537E43D-63CC-47B1-AE92-C4F512FBEF5D}tf11936837_win32</Template>
  <TotalTime>9127</TotalTime>
  <Words>379</Words>
  <Application>Microsoft Office PowerPoint</Application>
  <PresentationFormat>Widescreen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Biome</vt:lpstr>
      <vt:lpstr>Calibri</vt:lpstr>
      <vt:lpstr>system-ui</vt:lpstr>
      <vt:lpstr>Custom</vt:lpstr>
      <vt:lpstr>TELCO</vt:lpstr>
      <vt:lpstr>Agenda</vt:lpstr>
      <vt:lpstr>PART i.   PROBLEMATIC</vt:lpstr>
      <vt:lpstr>Churn rate  </vt:lpstr>
      <vt:lpstr>Number of Customers reach 7,073 </vt:lpstr>
      <vt:lpstr>Financial loss of             3,735,000 usd</vt:lpstr>
      <vt:lpstr> Weakens the customer structure and therefore profitability in the long term</vt:lpstr>
      <vt:lpstr>PART iI- A   who churns?</vt:lpstr>
      <vt:lpstr>Gender seems not to determine churn</vt:lpstr>
      <vt:lpstr>The tendency to unsubscribe is more marked among senior citizens</vt:lpstr>
      <vt:lpstr>PART iI- B   why do customers churns?</vt:lpstr>
      <vt:lpstr>PowerPoint Presentation</vt:lpstr>
      <vt:lpstr>PART iI- c   Does location influence the tendency to churn?</vt:lpstr>
      <vt:lpstr>PowerPoint Presentation</vt:lpstr>
      <vt:lpstr>PART iII   What is our strategy?</vt:lpstr>
      <vt:lpstr>Identify customers likely to churn.  </vt:lpstr>
      <vt:lpstr>PowerPoint Presentation</vt:lpstr>
      <vt:lpstr>NEW SOFTWARE</vt:lpstr>
      <vt:lpstr>RECOMMANDATIONS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Wissmon GERMAIN</dc:creator>
  <cp:lastModifiedBy>Wissmon GERMAIN</cp:lastModifiedBy>
  <cp:revision>1</cp:revision>
  <dcterms:created xsi:type="dcterms:W3CDTF">2024-11-29T01:00:12Z</dcterms:created>
  <dcterms:modified xsi:type="dcterms:W3CDTF">2024-12-10T18:01:59Z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