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36" d="100"/>
          <a:sy n="36" d="100"/>
        </p:scale>
        <p:origin x="-12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pPr/>
              <a:t>2018/4/18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 smtClean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</a:t>
            </a:r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project 1 - </a:t>
            </a:r>
            <a:r>
              <a:rPr kumimoji="1" lang="en-US" altLang="zh-TW" kern="0" dirty="0" smtClean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=""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=""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=""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code </a:t>
            </a:r>
            <a:r>
              <a:rPr lang="en-US" altLang="zh-TW" dirty="0">
                <a:ea typeface="新細明體" charset="-120"/>
              </a:rPr>
              <a:t>generator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err="1" smtClean="0">
                <a:ea typeface="新細明體" charset="-120"/>
              </a:rPr>
              <a:t>codeGen.h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codeGen.c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</a:t>
            </a:r>
            <a:r>
              <a:rPr lang="en-US" altLang="zh-TW" dirty="0" smtClean="0">
                <a:latin typeface="+mn-lt"/>
                <a:ea typeface="新細明體" charset="-120"/>
              </a:rPr>
              <a:t>trees</a:t>
            </a:r>
            <a:endParaRPr lang="en-US" altLang="zh-TW" sz="3200" dirty="0" smtClean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 smtClean="0">
                <a:latin typeface="+mn-lt"/>
                <a:ea typeface="新細明體" charset="-120"/>
              </a:rPr>
              <a:t>codeGen.h</a:t>
            </a:r>
            <a:r>
              <a:rPr lang="en-US" altLang="zh-TW" sz="3200" dirty="0" smtClean="0">
                <a:latin typeface="+mn-lt"/>
                <a:ea typeface="新細明體" charset="-120"/>
              </a:rPr>
              <a:t>/</a:t>
            </a:r>
            <a:r>
              <a:rPr lang="en-US" altLang="zh-TW" sz="3200" dirty="0" err="1" smtClean="0">
                <a:latin typeface="+mn-lt"/>
                <a:ea typeface="新細明體" charset="-120"/>
              </a:rPr>
              <a:t>codeGen.c</a:t>
            </a:r>
            <a:r>
              <a:rPr lang="en-US" altLang="zh-TW" sz="3200" dirty="0" smtClean="0">
                <a:latin typeface="+mn-lt"/>
                <a:ea typeface="新細明體" charset="-120"/>
              </a:rPr>
              <a:t>, we provide </a:t>
            </a:r>
            <a:r>
              <a:rPr lang="en-US" altLang="zh-TW" sz="3200" dirty="0">
                <a:latin typeface="+mn-lt"/>
                <a:ea typeface="新細明體" charset="-120"/>
              </a:rPr>
              <a:t>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</a:t>
            </a:r>
            <a:r>
              <a:rPr lang="en-US" altLang="zh-TW" sz="3200" dirty="0" smtClean="0">
                <a:solidFill>
                  <a:srgbClr val="FF0000"/>
                </a:solidFill>
                <a:latin typeface="+mn-lt"/>
                <a:ea typeface="新細明體" charset="-120"/>
              </a:rPr>
              <a:t>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that calculates the answer </a:t>
            </a:r>
            <a:r>
              <a:rPr lang="en-US" altLang="zh-TW" dirty="0">
                <a:latin typeface="+mn-lt"/>
                <a:ea typeface="新細明體" charset="-120"/>
              </a:rPr>
              <a:t>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</a:t>
            </a:r>
            <a:r>
              <a:rPr lang="en-US" altLang="zh-TW" dirty="0" smtClean="0">
                <a:solidFill>
                  <a:srgbClr val="00B050"/>
                </a:solidFill>
                <a:latin typeface="+mn-lt"/>
                <a:ea typeface="新細明體" charset="-120"/>
              </a:rPr>
              <a:t>traversal</a:t>
            </a:r>
            <a:r>
              <a:rPr lang="en-US" altLang="zh-TW" dirty="0" smtClean="0">
                <a:latin typeface="+mn-lt"/>
                <a:ea typeface="新細明體" charset="-120"/>
              </a:rPr>
              <a:t> of the syntax tree (refer to </a:t>
            </a:r>
            <a:r>
              <a:rPr lang="en-US" altLang="zh-TW" dirty="0">
                <a:latin typeface="+mn-lt"/>
                <a:ea typeface="新細明體" charset="-120"/>
              </a:rPr>
              <a:t>HWs 11359, 11360 and 11362)</a:t>
            </a:r>
            <a:endParaRPr lang="en-US" altLang="zh-TW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982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="" xmlns:p14="http://schemas.microsoft.com/office/powerpoint/2010/main" val="3118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802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dirty="0" smtClean="0"/>
              <a:t>Trace all of the code if you like to</a:t>
            </a:r>
          </a:p>
          <a:p>
            <a:pPr marL="914400" lvl="1" indent="-514350"/>
            <a:r>
              <a:rPr lang="en-US" altLang="zh-TW" dirty="0" smtClean="0"/>
              <a:t>understand each detail and </a:t>
            </a:r>
          </a:p>
          <a:p>
            <a:pPr marL="914400" lvl="1" indent="-514350"/>
            <a:r>
              <a:rPr lang="en-US" altLang="zh-TW" dirty="0" smtClean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Replace the current 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() </a:t>
            </a:r>
            <a:r>
              <a:rPr lang="en-US" altLang="zh-TW" dirty="0" smtClean="0">
                <a:ea typeface="新細明體" charset="-120"/>
              </a:rPr>
              <a:t>in </a:t>
            </a:r>
            <a:r>
              <a:rPr lang="en-US" altLang="zh-TW" dirty="0" err="1" smtClean="0">
                <a:ea typeface="新細明體" charset="-120"/>
              </a:rPr>
              <a:t>codeGen.c</a:t>
            </a:r>
            <a:r>
              <a:rPr lang="en-US" altLang="zh-TW" dirty="0" smtClean="0">
                <a:ea typeface="新細明體" charset="-120"/>
              </a:rPr>
              <a:t> to generate 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dirty="0" smtClean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ea typeface="新細明體" charset="-120"/>
              </a:rPr>
              <a:t>Check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dirty="0" smtClean="0">
                <a:ea typeface="新細明體" charset="-120"/>
              </a:rPr>
              <a:t>in the </a:t>
            </a:r>
            <a:r>
              <a:rPr lang="en-US" altLang="zh-TW" dirty="0" err="1" smtClean="0">
                <a:ea typeface="新細明體" charset="-120"/>
              </a:rPr>
              <a:t>parser.c</a:t>
            </a:r>
            <a:r>
              <a:rPr lang="en-US" altLang="zh-TW" dirty="0" smtClean="0">
                <a:ea typeface="新細明體" charset="-120"/>
              </a:rPr>
              <a:t> to print “</a:t>
            </a: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dirty="0" smtClean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dirty="0" smtClean="0">
                <a:ea typeface="新細明體" charset="-120"/>
              </a:rPr>
              <a:t> your assembly code to get extra credits!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8604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Calculator: Interpreter Version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82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smtClean="0">
                <a:ea typeface="新細明體" charset="-120"/>
              </a:rPr>
              <a:t>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HWs: 10966</a:t>
            </a:r>
          </a:p>
          <a:p>
            <a:r>
              <a:rPr lang="en-US" altLang="zh-TW" dirty="0" smtClean="0"/>
              <a:t>          10968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HWs: </a:t>
            </a:r>
            <a:r>
              <a:rPr lang="en-US" altLang="zh-TW" dirty="0"/>
              <a:t>11359</a:t>
            </a:r>
            <a:endParaRPr lang="en-US" altLang="zh-TW" dirty="0" smtClean="0"/>
          </a:p>
          <a:p>
            <a:r>
              <a:rPr lang="en-US" altLang="zh-TW" dirty="0" smtClean="0"/>
              <a:t>          11360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11362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8264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</a:t>
            </a:r>
            <a:r>
              <a:rPr lang="en-US" altLang="zh-TW" dirty="0" err="1" smtClean="0">
                <a:ea typeface="新細明體" charset="-120"/>
              </a:rPr>
              <a:t>lex.h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lex.c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</a:t>
            </a:r>
            <a:r>
              <a:rPr lang="en-US" altLang="zh-TW" sz="3200" dirty="0" smtClean="0">
                <a:latin typeface="+mn-lt"/>
                <a:ea typeface="新細明體" charset="-120"/>
              </a:rPr>
              <a:t>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 smtClean="0">
                <a:latin typeface="+mn-lt"/>
                <a:ea typeface="新細明體" charset="-120"/>
              </a:rPr>
              <a:t>) </a:t>
            </a:r>
            <a:r>
              <a:rPr lang="en-US" altLang="zh-TW" sz="3200" dirty="0">
                <a:latin typeface="+mn-lt"/>
                <a:ea typeface="新細明體" charset="-120"/>
              </a:rPr>
              <a:t>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11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 smtClean="0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 smtClean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  <a:endParaRPr lang="en-US" altLang="zh-TW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]</a:t>
            </a: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 smtClean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 smtClean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5542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>
                <a:ea typeface="新細明體" charset="-120"/>
              </a:rPr>
              <a:t>parser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err="1" smtClean="0">
                <a:ea typeface="新細明體" charset="-120"/>
              </a:rPr>
              <a:t>parser.h</a:t>
            </a:r>
            <a:r>
              <a:rPr lang="en-US" altLang="zh-TW" dirty="0" smtClean="0">
                <a:ea typeface="新細明體" charset="-120"/>
              </a:rPr>
              <a:t>/</a:t>
            </a:r>
            <a:r>
              <a:rPr lang="en-US" altLang="zh-TW" dirty="0" err="1" smtClean="0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178755"/>
            <a:ext cx="8539065" cy="538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</a:t>
            </a:r>
            <a:r>
              <a:rPr lang="en-US" altLang="zh-TW" sz="3200" dirty="0">
                <a:latin typeface="+mn-lt"/>
                <a:ea typeface="新細明體" charset="-120"/>
              </a:rPr>
              <a:t>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 smtClean="0">
                <a:latin typeface="+mn-lt"/>
                <a:ea typeface="新細明體" charset="-120"/>
              </a:rPr>
              <a:t>group </a:t>
            </a:r>
            <a:r>
              <a:rPr lang="en-US" altLang="zh-TW" dirty="0">
                <a:latin typeface="+mn-lt"/>
                <a:ea typeface="新細明體" charset="-120"/>
              </a:rPr>
              <a:t>tokens into statements based on a set of rules, collectively called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 smtClean="0">
              <a:latin typeface="+mn-lt"/>
              <a:ea typeface="新細明體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statement   </a:t>
            </a:r>
            <a:r>
              <a:rPr lang="en-US" altLang="zh-TW" sz="2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:= </a:t>
            </a:r>
            <a:r>
              <a:rPr lang="en-US" altLang="zh-TW" sz="240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ENDFILE | END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| expr END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        := term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:= ADDSUB term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|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NiL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       := factor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:= MULDIV factor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|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NiL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     := INT | ADDSUB INT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ID | ADDSUB ID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LPAREN expr RPAREN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      | ID ASSIGN expr</a:t>
            </a:r>
            <a:r>
              <a:rPr lang="zh-TW" alt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endParaRPr lang="en-US" altLang="zh-TW" sz="3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 smtClean="0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 smtClean="0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</a:t>
            </a:r>
            <a:r>
              <a:rPr lang="en-US" altLang="zh-TW" sz="1600" b="1" dirty="0">
                <a:latin typeface="+mn-lt"/>
                <a:ea typeface="新細明體" charset="-120"/>
              </a:rPr>
              <a:t>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>
                <a:latin typeface="+mn-lt"/>
                <a:ea typeface="新細明體" charset="-120"/>
              </a:rPr>
              <a:t>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>
                <a:latin typeface="+mn-lt"/>
                <a:ea typeface="新細明體" charset="-120"/>
              </a:rPr>
              <a:t>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3809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smtClean="0">
                <a:latin typeface="+mn-lt"/>
                <a:ea typeface="新細明體" charset="-120"/>
              </a:rPr>
              <a:t>}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</a:t>
            </a:r>
            <a:r>
              <a:rPr lang="en-US" altLang="zh-TW" sz="1600" b="1" dirty="0" smtClean="0">
                <a:latin typeface="+mn-lt"/>
                <a:ea typeface="新細明體" charset="-120"/>
              </a:rPr>
              <a:t>();</a:t>
            </a: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  <a:endParaRPr lang="en-US" altLang="zh-TW" sz="1600" b="1" dirty="0" smtClean="0">
              <a:latin typeface="+mn-lt"/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52415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10+2*5+(</a:t>
            </a:r>
            <a:r>
              <a:rPr lang="en-US" altLang="zh-TW" sz="2800" dirty="0"/>
              <a:t>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="" xmlns:p14="http://schemas.microsoft.com/office/powerpoint/2010/main" val="4022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9926</TotalTime>
  <Words>817</Words>
  <Application>Microsoft Office PowerPoint</Application>
  <PresentationFormat>如螢幕大小 (4:3)</PresentationFormat>
  <Paragraphs>175</Paragraphs>
  <Slides>15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123</vt:lpstr>
      <vt:lpstr>投影片 1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User</cp:lastModifiedBy>
  <cp:revision>2285</cp:revision>
  <dcterms:created xsi:type="dcterms:W3CDTF">2014-08-19T02:20:21Z</dcterms:created>
  <dcterms:modified xsi:type="dcterms:W3CDTF">2018-04-18T15:13:24Z</dcterms:modified>
</cp:coreProperties>
</file>