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199313" cy="35928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8" autoAdjust="0"/>
    <p:restoredTop sz="96362" autoAdjust="0"/>
  </p:normalViewPr>
  <p:slideViewPr>
    <p:cSldViewPr snapToGrid="0">
      <p:cViewPr>
        <p:scale>
          <a:sx n="125" d="100"/>
          <a:sy n="125" d="100"/>
        </p:scale>
        <p:origin x="684" y="-162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5879935"/>
            <a:ext cx="6119416" cy="1250837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870677"/>
            <a:ext cx="5399485" cy="867435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03/15/2018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7057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03/15/2018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316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1912849"/>
            <a:ext cx="1552352" cy="3044757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2849"/>
            <a:ext cx="4567064" cy="3044757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03/15/2018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4393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03/15/2018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3509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8957135"/>
            <a:ext cx="6209407" cy="14945172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24043695"/>
            <a:ext cx="6209407" cy="7859313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03/15/2018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3067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64247"/>
            <a:ext cx="3059708" cy="227961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64247"/>
            <a:ext cx="3059708" cy="227961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03/15/2018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6230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2857"/>
            <a:ext cx="6209407" cy="69444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07426"/>
            <a:ext cx="3045646" cy="4316383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23810"/>
            <a:ext cx="3045646" cy="1930314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07426"/>
            <a:ext cx="3060646" cy="4316383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23810"/>
            <a:ext cx="3060646" cy="1930314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03/15/2018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6810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03/15/2018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0445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03/15/2018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526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2395220"/>
            <a:ext cx="2321966" cy="838327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73018"/>
            <a:ext cx="3644652" cy="255323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0778490"/>
            <a:ext cx="2321966" cy="1996848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03/15/2018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738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2395220"/>
            <a:ext cx="2321966" cy="838327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73018"/>
            <a:ext cx="3644652" cy="255323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0778490"/>
            <a:ext cx="2321966" cy="1996848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6E96C-E69F-4C86-920E-A13CAA5B60DA}" type="datetimeFigureOut">
              <a:rPr lang="es-PA" smtClean="0"/>
              <a:t>03/15/2018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E0D76-2094-4C16-A1A3-7F1E6CAB87CA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2115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2857"/>
            <a:ext cx="6209407" cy="6944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64247"/>
            <a:ext cx="6209407" cy="22796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00219"/>
            <a:ext cx="1619845" cy="1912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E96C-E69F-4C86-920E-A13CAA5B60DA}" type="datetimeFigureOut">
              <a:rPr lang="es-PA" smtClean="0"/>
              <a:t>03/15/2018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00219"/>
            <a:ext cx="2429768" cy="1912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00219"/>
            <a:ext cx="1619845" cy="1912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0D76-2094-4C16-A1A3-7F1E6CAB87CA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28517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xmlns="" id="{97549C42-8088-4DE8-BA00-0E552E46C22A}"/>
              </a:ext>
            </a:extLst>
          </p:cNvPr>
          <p:cNvSpPr/>
          <p:nvPr/>
        </p:nvSpPr>
        <p:spPr>
          <a:xfrm>
            <a:off x="3087648" y="432989"/>
            <a:ext cx="1069598" cy="4014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113" tIns="8553" rIns="17113" bIns="855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Inicio</a:t>
            </a:r>
          </a:p>
        </p:txBody>
      </p:sp>
      <p:sp>
        <p:nvSpPr>
          <p:cNvPr id="12" name="Diagrama de flujo: entrada manual 11">
            <a:extLst>
              <a:ext uri="{FF2B5EF4-FFF2-40B4-BE49-F238E27FC236}">
                <a16:creationId xmlns:a16="http://schemas.microsoft.com/office/drawing/2014/main" xmlns="" id="{E80B4BC7-7322-4916-97FA-BED4EF43EB80}"/>
              </a:ext>
            </a:extLst>
          </p:cNvPr>
          <p:cNvSpPr/>
          <p:nvPr/>
        </p:nvSpPr>
        <p:spPr>
          <a:xfrm>
            <a:off x="3070524" y="4277472"/>
            <a:ext cx="1030565" cy="724871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A" sz="998" dirty="0"/>
          </a:p>
          <a:p>
            <a:pPr algn="ctr"/>
            <a:r>
              <a:rPr lang="es-PA" sz="998" dirty="0"/>
              <a:t>Presione “y” y  luego la tecla Intro para empezar:</a:t>
            </a:r>
          </a:p>
          <a:p>
            <a:pPr algn="ctr"/>
            <a:endParaRPr lang="es-PA" sz="998" dirty="0"/>
          </a:p>
        </p:txBody>
      </p:sp>
      <p:sp>
        <p:nvSpPr>
          <p:cNvPr id="16" name="Diagrama de flujo: proceso 15">
            <a:extLst>
              <a:ext uri="{FF2B5EF4-FFF2-40B4-BE49-F238E27FC236}">
                <a16:creationId xmlns:a16="http://schemas.microsoft.com/office/drawing/2014/main" xmlns="" id="{5E1782D1-D588-49E5-893F-092F90A07C0B}"/>
              </a:ext>
            </a:extLst>
          </p:cNvPr>
          <p:cNvSpPr/>
          <p:nvPr/>
        </p:nvSpPr>
        <p:spPr>
          <a:xfrm>
            <a:off x="3034949" y="5141697"/>
            <a:ext cx="1030565" cy="6277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Almacenera letra “y” en la variable instrucción.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A88B77E5-AE26-4FB8-A1CF-0A6EDA36198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3550232" y="5002343"/>
            <a:ext cx="35575" cy="139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xmlns="" id="{C0656D3D-48D7-4A99-BDA1-C082B4B17485}"/>
              </a:ext>
            </a:extLst>
          </p:cNvPr>
          <p:cNvCxnSpPr>
            <a:stCxn id="16" idx="2"/>
            <a:endCxn id="82" idx="0"/>
          </p:cNvCxnSpPr>
          <p:nvPr/>
        </p:nvCxnSpPr>
        <p:spPr>
          <a:xfrm flipH="1">
            <a:off x="3525692" y="5769402"/>
            <a:ext cx="24540" cy="15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grama de flujo: proceso 34">
            <a:extLst>
              <a:ext uri="{FF2B5EF4-FFF2-40B4-BE49-F238E27FC236}">
                <a16:creationId xmlns:a16="http://schemas.microsoft.com/office/drawing/2014/main" xmlns="" id="{E719904F-64A1-4EEB-AF2B-04DF4D233D90}"/>
              </a:ext>
            </a:extLst>
          </p:cNvPr>
          <p:cNvSpPr/>
          <p:nvPr/>
        </p:nvSpPr>
        <p:spPr>
          <a:xfrm>
            <a:off x="2528179" y="6953693"/>
            <a:ext cx="1995024" cy="6068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Region = 1 + region2, esto es para el control en el cambio de región. </a:t>
            </a:r>
            <a:r>
              <a:rPr lang="es-PA" sz="998" dirty="0" err="1"/>
              <a:t>region</a:t>
            </a:r>
            <a:r>
              <a:rPr lang="es-PA" sz="998" dirty="0"/>
              <a:t> 2 inicialmente es 0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xmlns="" id="{D62D3330-3150-45C6-9A2E-EE1D912AAA0D}"/>
              </a:ext>
            </a:extLst>
          </p:cNvPr>
          <p:cNvCxnSpPr>
            <a:stCxn id="82" idx="2"/>
            <a:endCxn id="35" idx="0"/>
          </p:cNvCxnSpPr>
          <p:nvPr/>
        </p:nvCxnSpPr>
        <p:spPr>
          <a:xfrm flipH="1">
            <a:off x="3525691" y="6826438"/>
            <a:ext cx="1" cy="127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iagrama de flujo: proceso 39">
            <a:extLst>
              <a:ext uri="{FF2B5EF4-FFF2-40B4-BE49-F238E27FC236}">
                <a16:creationId xmlns:a16="http://schemas.microsoft.com/office/drawing/2014/main" xmlns="" id="{B86F77B2-560E-4CC1-AB47-88F697EFB80D}"/>
              </a:ext>
            </a:extLst>
          </p:cNvPr>
          <p:cNvSpPr/>
          <p:nvPr/>
        </p:nvSpPr>
        <p:spPr>
          <a:xfrm>
            <a:off x="2535217" y="7754332"/>
            <a:ext cx="1995024" cy="6068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Gps_sentence = gps.readline(), almaceno en la variable Gps_sentence la lectura proveniente del gps.</a:t>
            </a:r>
          </a:p>
        </p:txBody>
      </p:sp>
      <p:sp>
        <p:nvSpPr>
          <p:cNvPr id="41" name="Diagrama de flujo: proceso 40">
            <a:extLst>
              <a:ext uri="{FF2B5EF4-FFF2-40B4-BE49-F238E27FC236}">
                <a16:creationId xmlns:a16="http://schemas.microsoft.com/office/drawing/2014/main" xmlns="" id="{249B6149-F9AE-42F5-BB18-5F6435FC7EDF}"/>
              </a:ext>
            </a:extLst>
          </p:cNvPr>
          <p:cNvSpPr/>
          <p:nvPr/>
        </p:nvSpPr>
        <p:spPr>
          <a:xfrm>
            <a:off x="2542932" y="8470123"/>
            <a:ext cx="1995024" cy="74782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 err="1"/>
              <a:t>gps_sentences_fields</a:t>
            </a:r>
            <a:r>
              <a:rPr lang="es-PA" sz="998" dirty="0"/>
              <a:t> = </a:t>
            </a:r>
            <a:r>
              <a:rPr lang="es-PA" sz="998" dirty="0" err="1"/>
              <a:t>gps_sentece.split</a:t>
            </a:r>
            <a:r>
              <a:rPr lang="es-PA" sz="998" dirty="0"/>
              <a:t>(","),separo las sentencias del gps con la función “Split()” pasándole como </a:t>
            </a:r>
            <a:r>
              <a:rPr lang="es-PA" sz="998" dirty="0" err="1"/>
              <a:t>parametro</a:t>
            </a:r>
            <a:r>
              <a:rPr lang="es-PA" sz="998" dirty="0"/>
              <a:t> el símbolo “,” .</a:t>
            </a:r>
          </a:p>
        </p:txBody>
      </p:sp>
      <p:sp>
        <p:nvSpPr>
          <p:cNvPr id="43" name="Diagrama de flujo: proceso 42">
            <a:extLst>
              <a:ext uri="{FF2B5EF4-FFF2-40B4-BE49-F238E27FC236}">
                <a16:creationId xmlns:a16="http://schemas.microsoft.com/office/drawing/2014/main" xmlns="" id="{733F8C25-573F-4393-B3C7-8232F265EC1F}"/>
              </a:ext>
            </a:extLst>
          </p:cNvPr>
          <p:cNvSpPr/>
          <p:nvPr/>
        </p:nvSpPr>
        <p:spPr>
          <a:xfrm>
            <a:off x="2602144" y="3648907"/>
            <a:ext cx="1995024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Accedo a el puerto serial ttyACM0 y almaceno la conexión en la variable “gps”</a:t>
            </a: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xmlns="" id="{3633B826-6664-4A0C-9875-4F820D144DBA}"/>
              </a:ext>
            </a:extLst>
          </p:cNvPr>
          <p:cNvCxnSpPr>
            <a:stCxn id="12" idx="0"/>
            <a:endCxn id="43" idx="2"/>
          </p:cNvCxnSpPr>
          <p:nvPr/>
        </p:nvCxnSpPr>
        <p:spPr>
          <a:xfrm flipV="1">
            <a:off x="3585807" y="4176630"/>
            <a:ext cx="13849" cy="173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xmlns="" id="{9448D463-1EC2-49AD-B3D6-038CE15EC5AA}"/>
              </a:ext>
            </a:extLst>
          </p:cNvPr>
          <p:cNvCxnSpPr>
            <a:stCxn id="35" idx="2"/>
            <a:endCxn id="40" idx="0"/>
          </p:cNvCxnSpPr>
          <p:nvPr/>
        </p:nvCxnSpPr>
        <p:spPr>
          <a:xfrm>
            <a:off x="3525691" y="7560565"/>
            <a:ext cx="7038" cy="193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xmlns="" id="{CBF4607E-4ACD-43EC-9CC5-F0FBFC9215DD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3532729" y="8361204"/>
            <a:ext cx="7715" cy="10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grama de flujo: proceso 64">
            <a:extLst>
              <a:ext uri="{FF2B5EF4-FFF2-40B4-BE49-F238E27FC236}">
                <a16:creationId xmlns:a16="http://schemas.microsoft.com/office/drawing/2014/main" xmlns="" id="{135595EA-2C49-431A-ADBE-4A2BF0FDAE4B}"/>
              </a:ext>
            </a:extLst>
          </p:cNvPr>
          <p:cNvSpPr/>
          <p:nvPr/>
        </p:nvSpPr>
        <p:spPr>
          <a:xfrm>
            <a:off x="2331288" y="11537403"/>
            <a:ext cx="1995024" cy="6288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Obtén la latitud y longitud proveniente del gps y convierte esta información en números  tipo flotante.</a:t>
            </a:r>
          </a:p>
        </p:txBody>
      </p:sp>
      <p:sp>
        <p:nvSpPr>
          <p:cNvPr id="67" name="Diagrama de flujo: proceso 66">
            <a:extLst>
              <a:ext uri="{FF2B5EF4-FFF2-40B4-BE49-F238E27FC236}">
                <a16:creationId xmlns:a16="http://schemas.microsoft.com/office/drawing/2014/main" xmlns="" id="{59FCA5AA-88FA-499F-8629-C7DA6D1AC4CB}"/>
              </a:ext>
            </a:extLst>
          </p:cNvPr>
          <p:cNvSpPr/>
          <p:nvPr/>
        </p:nvSpPr>
        <p:spPr>
          <a:xfrm>
            <a:off x="2599928" y="2191558"/>
            <a:ext cx="1995024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Inicio el bus de comunicación i2c y se almacena en la variable “bus”</a:t>
            </a:r>
          </a:p>
        </p:txBody>
      </p:sp>
      <p:sp>
        <p:nvSpPr>
          <p:cNvPr id="81" name="Diagrama de flujo: decisión 80">
            <a:extLst>
              <a:ext uri="{FF2B5EF4-FFF2-40B4-BE49-F238E27FC236}">
                <a16:creationId xmlns:a16="http://schemas.microsoft.com/office/drawing/2014/main" xmlns="" id="{8B14642D-5C96-4103-805F-DA624075FA0D}"/>
              </a:ext>
            </a:extLst>
          </p:cNvPr>
          <p:cNvSpPr/>
          <p:nvPr/>
        </p:nvSpPr>
        <p:spPr>
          <a:xfrm>
            <a:off x="2553987" y="9364498"/>
            <a:ext cx="1976254" cy="202635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la sentencia del gps empieza con $GPRMC y el parámetro de confirmación de conexión esta en A</a:t>
            </a:r>
          </a:p>
        </p:txBody>
      </p:sp>
      <p:sp>
        <p:nvSpPr>
          <p:cNvPr id="82" name="Diagrama de flujo: operación manual 81">
            <a:extLst>
              <a:ext uri="{FF2B5EF4-FFF2-40B4-BE49-F238E27FC236}">
                <a16:creationId xmlns:a16="http://schemas.microsoft.com/office/drawing/2014/main" xmlns="" id="{CA0674BF-DF7D-41A0-84D2-568E079EAD7D}"/>
              </a:ext>
            </a:extLst>
          </p:cNvPr>
          <p:cNvSpPr/>
          <p:nvPr/>
        </p:nvSpPr>
        <p:spPr>
          <a:xfrm>
            <a:off x="3010421" y="5928069"/>
            <a:ext cx="1030541" cy="89836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Mientras instrucción = =y</a:t>
            </a:r>
          </a:p>
        </p:txBody>
      </p: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xmlns="" id="{AE7564CD-EE20-46C8-92D1-458BE028228E}"/>
              </a:ext>
            </a:extLst>
          </p:cNvPr>
          <p:cNvCxnSpPr>
            <a:cxnSpLocks/>
            <a:stCxn id="41" idx="2"/>
            <a:endCxn id="81" idx="0"/>
          </p:cNvCxnSpPr>
          <p:nvPr/>
        </p:nvCxnSpPr>
        <p:spPr>
          <a:xfrm>
            <a:off x="3540444" y="9217951"/>
            <a:ext cx="1670" cy="14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xmlns="" id="{CA105513-40B4-4778-B951-CE1801A6C4CA}"/>
              </a:ext>
            </a:extLst>
          </p:cNvPr>
          <p:cNvSpPr txBox="1"/>
          <p:nvPr/>
        </p:nvSpPr>
        <p:spPr>
          <a:xfrm>
            <a:off x="3747220" y="11144955"/>
            <a:ext cx="563347" cy="245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998" dirty="0"/>
              <a:t>Si</a:t>
            </a:r>
          </a:p>
        </p:txBody>
      </p:sp>
      <p:sp>
        <p:nvSpPr>
          <p:cNvPr id="90" name="Diagrama de flujo: proceso 89">
            <a:extLst>
              <a:ext uri="{FF2B5EF4-FFF2-40B4-BE49-F238E27FC236}">
                <a16:creationId xmlns:a16="http://schemas.microsoft.com/office/drawing/2014/main" xmlns="" id="{98C44688-2327-49EA-A7A7-FEF9FDDD7D54}"/>
              </a:ext>
            </a:extLst>
          </p:cNvPr>
          <p:cNvSpPr/>
          <p:nvPr/>
        </p:nvSpPr>
        <p:spPr>
          <a:xfrm>
            <a:off x="2624935" y="2955520"/>
            <a:ext cx="1995024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Dirección de los esclavos 0X40 para el motor izquierdo y el derecho 0X50</a:t>
            </a:r>
          </a:p>
        </p:txBody>
      </p:sp>
      <p:cxnSp>
        <p:nvCxnSpPr>
          <p:cNvPr id="92" name="Conector recto 91">
            <a:extLst>
              <a:ext uri="{FF2B5EF4-FFF2-40B4-BE49-F238E27FC236}">
                <a16:creationId xmlns:a16="http://schemas.microsoft.com/office/drawing/2014/main" xmlns="" id="{977EDAD9-3FCA-40F0-82B6-2A19E4AFFDF6}"/>
              </a:ext>
            </a:extLst>
          </p:cNvPr>
          <p:cNvCxnSpPr>
            <a:stCxn id="67" idx="2"/>
            <a:endCxn id="90" idx="0"/>
          </p:cNvCxnSpPr>
          <p:nvPr/>
        </p:nvCxnSpPr>
        <p:spPr>
          <a:xfrm>
            <a:off x="3597440" y="2719281"/>
            <a:ext cx="25007" cy="23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xmlns="" id="{49707155-C82E-4416-A513-0A9FC4C37919}"/>
              </a:ext>
            </a:extLst>
          </p:cNvPr>
          <p:cNvCxnSpPr>
            <a:stCxn id="90" idx="2"/>
            <a:endCxn id="43" idx="0"/>
          </p:cNvCxnSpPr>
          <p:nvPr/>
        </p:nvCxnSpPr>
        <p:spPr>
          <a:xfrm flipH="1">
            <a:off x="3599656" y="3483243"/>
            <a:ext cx="22791" cy="165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Diagrama de flujo: proceso 99">
            <a:extLst>
              <a:ext uri="{FF2B5EF4-FFF2-40B4-BE49-F238E27FC236}">
                <a16:creationId xmlns:a16="http://schemas.microsoft.com/office/drawing/2014/main" xmlns="" id="{DDA70487-C1FD-40F2-AF12-CC1B123BF196}"/>
              </a:ext>
            </a:extLst>
          </p:cNvPr>
          <p:cNvSpPr/>
          <p:nvPr/>
        </p:nvSpPr>
        <p:spPr>
          <a:xfrm>
            <a:off x="2616933" y="970995"/>
            <a:ext cx="1965445" cy="46380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 err="1"/>
              <a:t>Incio</a:t>
            </a:r>
            <a:r>
              <a:rPr lang="es-PA" sz="998" dirty="0"/>
              <a:t> los </a:t>
            </a:r>
            <a:r>
              <a:rPr lang="es-PA" sz="998" dirty="0" err="1"/>
              <a:t>modulos</a:t>
            </a:r>
            <a:r>
              <a:rPr lang="es-PA" sz="998" dirty="0"/>
              <a:t>: </a:t>
            </a:r>
            <a:r>
              <a:rPr lang="es-PA" sz="998" dirty="0" err="1"/>
              <a:t>serial,time,math</a:t>
            </a:r>
            <a:r>
              <a:rPr lang="es-PA" sz="998" dirty="0"/>
              <a:t> y </a:t>
            </a:r>
            <a:r>
              <a:rPr lang="es-PA" sz="998" dirty="0" err="1"/>
              <a:t>smbus</a:t>
            </a:r>
            <a:endParaRPr lang="es-PA" sz="998" dirty="0"/>
          </a:p>
        </p:txBody>
      </p: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xmlns="" id="{D2E2EF9A-60D3-46EA-B24F-E5623D7385CA}"/>
              </a:ext>
            </a:extLst>
          </p:cNvPr>
          <p:cNvCxnSpPr>
            <a:cxnSpLocks/>
            <a:stCxn id="4" idx="2"/>
            <a:endCxn id="100" idx="0"/>
          </p:cNvCxnSpPr>
          <p:nvPr/>
        </p:nvCxnSpPr>
        <p:spPr>
          <a:xfrm flipH="1">
            <a:off x="3599656" y="834461"/>
            <a:ext cx="22791" cy="136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Diagrama de flujo: proceso 110">
            <a:extLst>
              <a:ext uri="{FF2B5EF4-FFF2-40B4-BE49-F238E27FC236}">
                <a16:creationId xmlns:a16="http://schemas.microsoft.com/office/drawing/2014/main" xmlns="" id="{982C56E2-830B-4E23-95CE-83A01E9365D6}"/>
              </a:ext>
            </a:extLst>
          </p:cNvPr>
          <p:cNvSpPr/>
          <p:nvPr/>
        </p:nvSpPr>
        <p:spPr>
          <a:xfrm>
            <a:off x="2602144" y="1519117"/>
            <a:ext cx="1995024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Declaro 4 variables : Forward, </a:t>
            </a:r>
            <a:r>
              <a:rPr lang="es-PA" sz="998" dirty="0" err="1"/>
              <a:t>Turn</a:t>
            </a:r>
            <a:r>
              <a:rPr lang="es-PA" sz="998" dirty="0"/>
              <a:t>, Stop ,</a:t>
            </a:r>
            <a:r>
              <a:rPr lang="es-PA" sz="998" dirty="0" err="1"/>
              <a:t>delay</a:t>
            </a:r>
            <a:r>
              <a:rPr lang="es-PA" sz="998" dirty="0"/>
              <a:t>  y region2.</a:t>
            </a:r>
          </a:p>
        </p:txBody>
      </p:sp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xmlns="" id="{3E70506C-F53A-4D6E-8D87-0A3470B19D6A}"/>
              </a:ext>
            </a:extLst>
          </p:cNvPr>
          <p:cNvCxnSpPr>
            <a:cxnSpLocks/>
            <a:stCxn id="100" idx="2"/>
            <a:endCxn id="111" idx="0"/>
          </p:cNvCxnSpPr>
          <p:nvPr/>
        </p:nvCxnSpPr>
        <p:spPr>
          <a:xfrm>
            <a:off x="3599656" y="1434796"/>
            <a:ext cx="0" cy="84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xmlns="" id="{D1C869EF-8529-402E-AF93-BA89E3AA2497}"/>
              </a:ext>
            </a:extLst>
          </p:cNvPr>
          <p:cNvCxnSpPr>
            <a:stCxn id="111" idx="2"/>
            <a:endCxn id="67" idx="0"/>
          </p:cNvCxnSpPr>
          <p:nvPr/>
        </p:nvCxnSpPr>
        <p:spPr>
          <a:xfrm flipH="1">
            <a:off x="3597440" y="2046840"/>
            <a:ext cx="2216" cy="144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Diagrama de flujo: proceso 137">
            <a:extLst>
              <a:ext uri="{FF2B5EF4-FFF2-40B4-BE49-F238E27FC236}">
                <a16:creationId xmlns:a16="http://schemas.microsoft.com/office/drawing/2014/main" xmlns="" id="{A13D9F2C-7B82-45F9-B609-5D9388A25790}"/>
              </a:ext>
            </a:extLst>
          </p:cNvPr>
          <p:cNvSpPr/>
          <p:nvPr/>
        </p:nvSpPr>
        <p:spPr>
          <a:xfrm>
            <a:off x="2345461" y="12312760"/>
            <a:ext cx="1989555" cy="8306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Transformo las coordenas que vienen en grados minutos a solo minutos y almaceno su resultado tomando solo 7 decimales en la variable longitud y latitud respectivamente.</a:t>
            </a:r>
          </a:p>
        </p:txBody>
      </p: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xmlns="" id="{CFAE9FA7-7FB5-4709-8E65-FD6ECF975F96}"/>
              </a:ext>
            </a:extLst>
          </p:cNvPr>
          <p:cNvCxnSpPr>
            <a:cxnSpLocks/>
            <a:stCxn id="81" idx="2"/>
            <a:endCxn id="65" idx="0"/>
          </p:cNvCxnSpPr>
          <p:nvPr/>
        </p:nvCxnSpPr>
        <p:spPr>
          <a:xfrm flipH="1">
            <a:off x="3328800" y="11390856"/>
            <a:ext cx="213314" cy="14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xmlns="" id="{4F931419-824F-4B1B-B472-F5654FE8D59B}"/>
              </a:ext>
            </a:extLst>
          </p:cNvPr>
          <p:cNvCxnSpPr>
            <a:cxnSpLocks/>
            <a:stCxn id="65" idx="2"/>
            <a:endCxn id="138" idx="0"/>
          </p:cNvCxnSpPr>
          <p:nvPr/>
        </p:nvCxnSpPr>
        <p:spPr>
          <a:xfrm>
            <a:off x="3328800" y="12166213"/>
            <a:ext cx="11439" cy="146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iagrama de flujo: decisión 144">
            <a:extLst>
              <a:ext uri="{FF2B5EF4-FFF2-40B4-BE49-F238E27FC236}">
                <a16:creationId xmlns:a16="http://schemas.microsoft.com/office/drawing/2014/main" xmlns="" id="{9C93D70F-0034-41EC-83DA-45AEF3B1BD0F}"/>
              </a:ext>
            </a:extLst>
          </p:cNvPr>
          <p:cNvSpPr/>
          <p:nvPr/>
        </p:nvSpPr>
        <p:spPr>
          <a:xfrm>
            <a:off x="2908248" y="13324887"/>
            <a:ext cx="863979" cy="11607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latitud esta hacia al sur</a:t>
            </a:r>
          </a:p>
        </p:txBody>
      </p:sp>
      <p:sp>
        <p:nvSpPr>
          <p:cNvPr id="157" name="Diagrama de flujo: proceso 156">
            <a:extLst>
              <a:ext uri="{FF2B5EF4-FFF2-40B4-BE49-F238E27FC236}">
                <a16:creationId xmlns:a16="http://schemas.microsoft.com/office/drawing/2014/main" xmlns="" id="{A086012F-DFC1-446B-A302-47B31527F2D3}"/>
              </a:ext>
            </a:extLst>
          </p:cNvPr>
          <p:cNvSpPr/>
          <p:nvPr/>
        </p:nvSpPr>
        <p:spPr>
          <a:xfrm>
            <a:off x="2889778" y="14569654"/>
            <a:ext cx="810354" cy="390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Latitud = -latitud</a:t>
            </a:r>
          </a:p>
        </p:txBody>
      </p:sp>
      <p:sp>
        <p:nvSpPr>
          <p:cNvPr id="159" name="Diagrama de flujo: decisión 158">
            <a:extLst>
              <a:ext uri="{FF2B5EF4-FFF2-40B4-BE49-F238E27FC236}">
                <a16:creationId xmlns:a16="http://schemas.microsoft.com/office/drawing/2014/main" xmlns="" id="{24D2C774-559A-4AAA-BD8A-2790B8154FD7}"/>
              </a:ext>
            </a:extLst>
          </p:cNvPr>
          <p:cNvSpPr/>
          <p:nvPr/>
        </p:nvSpPr>
        <p:spPr>
          <a:xfrm>
            <a:off x="2862965" y="15123263"/>
            <a:ext cx="863979" cy="11607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longitud esta hacia al su Este</a:t>
            </a:r>
          </a:p>
        </p:txBody>
      </p:sp>
      <p:sp>
        <p:nvSpPr>
          <p:cNvPr id="160" name="Diagrama de flujo: proceso 159">
            <a:extLst>
              <a:ext uri="{FF2B5EF4-FFF2-40B4-BE49-F238E27FC236}">
                <a16:creationId xmlns:a16="http://schemas.microsoft.com/office/drawing/2014/main" xmlns="" id="{FB1EAAE6-9757-466B-8C6F-1FDCAE4B45B4}"/>
              </a:ext>
            </a:extLst>
          </p:cNvPr>
          <p:cNvSpPr/>
          <p:nvPr/>
        </p:nvSpPr>
        <p:spPr>
          <a:xfrm>
            <a:off x="2916590" y="16367175"/>
            <a:ext cx="810354" cy="390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Longitud = -longitud</a:t>
            </a:r>
          </a:p>
        </p:txBody>
      </p:sp>
      <p:sp>
        <p:nvSpPr>
          <p:cNvPr id="161" name="Diagrama de flujo: decisión 160">
            <a:extLst>
              <a:ext uri="{FF2B5EF4-FFF2-40B4-BE49-F238E27FC236}">
                <a16:creationId xmlns:a16="http://schemas.microsoft.com/office/drawing/2014/main" xmlns="" id="{A2774D8E-59C5-4642-AB32-FF7D4555C4B7}"/>
              </a:ext>
            </a:extLst>
          </p:cNvPr>
          <p:cNvSpPr/>
          <p:nvPr/>
        </p:nvSpPr>
        <p:spPr>
          <a:xfrm>
            <a:off x="2916590" y="16833215"/>
            <a:ext cx="863979" cy="11607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región ==3</a:t>
            </a:r>
          </a:p>
        </p:txBody>
      </p:sp>
      <p:sp>
        <p:nvSpPr>
          <p:cNvPr id="163" name="Diagrama de flujo: proceso 162">
            <a:extLst>
              <a:ext uri="{FF2B5EF4-FFF2-40B4-BE49-F238E27FC236}">
                <a16:creationId xmlns:a16="http://schemas.microsoft.com/office/drawing/2014/main" xmlns="" id="{D02BDCDB-F5DA-46E1-A423-885626F4BC01}"/>
              </a:ext>
            </a:extLst>
          </p:cNvPr>
          <p:cNvSpPr/>
          <p:nvPr/>
        </p:nvSpPr>
        <p:spPr>
          <a:xfrm>
            <a:off x="2923623" y="18206234"/>
            <a:ext cx="810354" cy="39057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Region = 2</a:t>
            </a:r>
          </a:p>
        </p:txBody>
      </p:sp>
      <p:sp>
        <p:nvSpPr>
          <p:cNvPr id="166" name="Diagrama de flujo: decisión 165">
            <a:extLst>
              <a:ext uri="{FF2B5EF4-FFF2-40B4-BE49-F238E27FC236}">
                <a16:creationId xmlns:a16="http://schemas.microsoft.com/office/drawing/2014/main" xmlns="" id="{87EA968F-BE2C-4090-8658-C8793CEB4B13}"/>
              </a:ext>
            </a:extLst>
          </p:cNvPr>
          <p:cNvSpPr/>
          <p:nvPr/>
        </p:nvSpPr>
        <p:spPr>
          <a:xfrm>
            <a:off x="2862964" y="18676907"/>
            <a:ext cx="863979" cy="11607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región ==1</a:t>
            </a:r>
          </a:p>
        </p:txBody>
      </p:sp>
      <p:sp>
        <p:nvSpPr>
          <p:cNvPr id="167" name="Diagrama de flujo: proceso 166">
            <a:extLst>
              <a:ext uri="{FF2B5EF4-FFF2-40B4-BE49-F238E27FC236}">
                <a16:creationId xmlns:a16="http://schemas.microsoft.com/office/drawing/2014/main" xmlns="" id="{8C2BED03-66A3-4AEA-8791-52E17E0B46EB}"/>
              </a:ext>
            </a:extLst>
          </p:cNvPr>
          <p:cNvSpPr/>
          <p:nvPr/>
        </p:nvSpPr>
        <p:spPr>
          <a:xfrm>
            <a:off x="2470636" y="20000715"/>
            <a:ext cx="1632715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Establezco las referencias de la primera región.</a:t>
            </a:r>
          </a:p>
        </p:txBody>
      </p:sp>
      <p:sp>
        <p:nvSpPr>
          <p:cNvPr id="168" name="Diagrama de flujo: proceso 167">
            <a:extLst>
              <a:ext uri="{FF2B5EF4-FFF2-40B4-BE49-F238E27FC236}">
                <a16:creationId xmlns:a16="http://schemas.microsoft.com/office/drawing/2014/main" xmlns="" id="{C551B853-5B5D-4131-83AD-EAC6AAC06736}"/>
              </a:ext>
            </a:extLst>
          </p:cNvPr>
          <p:cNvSpPr/>
          <p:nvPr/>
        </p:nvSpPr>
        <p:spPr>
          <a:xfrm>
            <a:off x="2432799" y="20664238"/>
            <a:ext cx="1632715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Calculo la distancia a la referencia.</a:t>
            </a:r>
          </a:p>
        </p:txBody>
      </p:sp>
      <p:sp>
        <p:nvSpPr>
          <p:cNvPr id="169" name="Diagrama de flujo: proceso 168">
            <a:extLst>
              <a:ext uri="{FF2B5EF4-FFF2-40B4-BE49-F238E27FC236}">
                <a16:creationId xmlns:a16="http://schemas.microsoft.com/office/drawing/2014/main" xmlns="" id="{5706E90E-1831-4062-BF36-1628EA339483}"/>
              </a:ext>
            </a:extLst>
          </p:cNvPr>
          <p:cNvSpPr/>
          <p:nvPr/>
        </p:nvSpPr>
        <p:spPr>
          <a:xfrm>
            <a:off x="2432798" y="21386299"/>
            <a:ext cx="1632715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Establezco los limites de la región 1.</a:t>
            </a:r>
          </a:p>
          <a:p>
            <a:pPr algn="ctr"/>
            <a:r>
              <a:rPr lang="es-PA" sz="998" dirty="0"/>
              <a:t>Min1 = 80, max1=2 y min2 =2</a:t>
            </a:r>
          </a:p>
        </p:txBody>
      </p:sp>
      <p:sp>
        <p:nvSpPr>
          <p:cNvPr id="170" name="Diagrama de flujo: proceso 169">
            <a:extLst>
              <a:ext uri="{FF2B5EF4-FFF2-40B4-BE49-F238E27FC236}">
                <a16:creationId xmlns:a16="http://schemas.microsoft.com/office/drawing/2014/main" xmlns="" id="{183DB687-A254-42D3-8119-24E30257F70E}"/>
              </a:ext>
            </a:extLst>
          </p:cNvPr>
          <p:cNvSpPr/>
          <p:nvPr/>
        </p:nvSpPr>
        <p:spPr>
          <a:xfrm>
            <a:off x="2432797" y="22043647"/>
            <a:ext cx="1632715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Guardo un registro de las coordenadas, la distancia y la región.</a:t>
            </a:r>
          </a:p>
        </p:txBody>
      </p:sp>
      <p:sp>
        <p:nvSpPr>
          <p:cNvPr id="171" name="Diagrama de flujo: decisión 170">
            <a:extLst>
              <a:ext uri="{FF2B5EF4-FFF2-40B4-BE49-F238E27FC236}">
                <a16:creationId xmlns:a16="http://schemas.microsoft.com/office/drawing/2014/main" xmlns="" id="{118745FE-492D-4E8C-A4ED-272EE1A8EEC9}"/>
              </a:ext>
            </a:extLst>
          </p:cNvPr>
          <p:cNvSpPr/>
          <p:nvPr/>
        </p:nvSpPr>
        <p:spPr>
          <a:xfrm>
            <a:off x="2818259" y="22644130"/>
            <a:ext cx="861792" cy="11607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d&lt;80 y d&gt;=2</a:t>
            </a:r>
          </a:p>
        </p:txBody>
      </p:sp>
      <p:sp>
        <p:nvSpPr>
          <p:cNvPr id="172" name="Diagrama de flujo: proceso 171">
            <a:extLst>
              <a:ext uri="{FF2B5EF4-FFF2-40B4-BE49-F238E27FC236}">
                <a16:creationId xmlns:a16="http://schemas.microsoft.com/office/drawing/2014/main" xmlns="" id="{B903CC0A-95B2-4970-A6E0-0C251F7C5052}"/>
              </a:ext>
            </a:extLst>
          </p:cNvPr>
          <p:cNvSpPr/>
          <p:nvPr/>
        </p:nvSpPr>
        <p:spPr>
          <a:xfrm>
            <a:off x="2438324" y="23916251"/>
            <a:ext cx="1632715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Se manda la instrucción de avanzar “Forward” a los dos arduinos .</a:t>
            </a:r>
          </a:p>
        </p:txBody>
      </p:sp>
      <p:sp>
        <p:nvSpPr>
          <p:cNvPr id="173" name="Diagrama de flujo: decisión 172">
            <a:extLst>
              <a:ext uri="{FF2B5EF4-FFF2-40B4-BE49-F238E27FC236}">
                <a16:creationId xmlns:a16="http://schemas.microsoft.com/office/drawing/2014/main" xmlns="" id="{46D54DE8-397D-4200-BB93-B1C4829DC405}"/>
              </a:ext>
            </a:extLst>
          </p:cNvPr>
          <p:cNvSpPr/>
          <p:nvPr/>
        </p:nvSpPr>
        <p:spPr>
          <a:xfrm>
            <a:off x="2798581" y="24549387"/>
            <a:ext cx="861792" cy="116077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d&lt;2 </a:t>
            </a:r>
          </a:p>
        </p:txBody>
      </p:sp>
      <p:sp>
        <p:nvSpPr>
          <p:cNvPr id="174" name="Diagrama de flujo: proceso 173">
            <a:extLst>
              <a:ext uri="{FF2B5EF4-FFF2-40B4-BE49-F238E27FC236}">
                <a16:creationId xmlns:a16="http://schemas.microsoft.com/office/drawing/2014/main" xmlns="" id="{AB87257A-B05C-4E17-8B66-740A85A97019}"/>
              </a:ext>
            </a:extLst>
          </p:cNvPr>
          <p:cNvSpPr/>
          <p:nvPr/>
        </p:nvSpPr>
        <p:spPr>
          <a:xfrm>
            <a:off x="2382307" y="25850778"/>
            <a:ext cx="1632715" cy="5277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Se manda la instrucción de curvar “</a:t>
            </a:r>
            <a:r>
              <a:rPr lang="es-PA" sz="998" dirty="0" err="1"/>
              <a:t>Turn</a:t>
            </a:r>
            <a:r>
              <a:rPr lang="es-PA" sz="998" dirty="0"/>
              <a:t>” a los dos arduinos .</a:t>
            </a:r>
          </a:p>
        </p:txBody>
      </p:sp>
      <p:sp>
        <p:nvSpPr>
          <p:cNvPr id="178" name="Diagrama de flujo: proceso 177">
            <a:extLst>
              <a:ext uri="{FF2B5EF4-FFF2-40B4-BE49-F238E27FC236}">
                <a16:creationId xmlns:a16="http://schemas.microsoft.com/office/drawing/2014/main" xmlns="" id="{196FE692-D6BC-4797-87BD-CFEA65EEFF82}"/>
              </a:ext>
            </a:extLst>
          </p:cNvPr>
          <p:cNvSpPr/>
          <p:nvPr/>
        </p:nvSpPr>
        <p:spPr>
          <a:xfrm>
            <a:off x="2363670" y="27212515"/>
            <a:ext cx="1395793" cy="4369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Cambio el valor de la variable region2 de 0 a 2.</a:t>
            </a:r>
          </a:p>
        </p:txBody>
      </p:sp>
      <p:sp>
        <p:nvSpPr>
          <p:cNvPr id="179" name="Diagrama de flujo: decisión 178">
            <a:extLst>
              <a:ext uri="{FF2B5EF4-FFF2-40B4-BE49-F238E27FC236}">
                <a16:creationId xmlns:a16="http://schemas.microsoft.com/office/drawing/2014/main" xmlns="" id="{AA717A9E-8696-4A36-9AB2-3A265A5933E9}"/>
              </a:ext>
            </a:extLst>
          </p:cNvPr>
          <p:cNvSpPr/>
          <p:nvPr/>
        </p:nvSpPr>
        <p:spPr>
          <a:xfrm>
            <a:off x="2692263" y="27747163"/>
            <a:ext cx="738608" cy="9610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región ==2</a:t>
            </a:r>
          </a:p>
        </p:txBody>
      </p:sp>
      <p:sp>
        <p:nvSpPr>
          <p:cNvPr id="180" name="Diagrama de flujo: proceso 179">
            <a:extLst>
              <a:ext uri="{FF2B5EF4-FFF2-40B4-BE49-F238E27FC236}">
                <a16:creationId xmlns:a16="http://schemas.microsoft.com/office/drawing/2014/main" xmlns="" id="{374C4384-B472-4D8D-B209-9FC03E24BA18}"/>
              </a:ext>
            </a:extLst>
          </p:cNvPr>
          <p:cNvSpPr/>
          <p:nvPr/>
        </p:nvSpPr>
        <p:spPr>
          <a:xfrm>
            <a:off x="2345461" y="28820213"/>
            <a:ext cx="1395793" cy="4369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Establezco las referencias de la primera región.</a:t>
            </a:r>
          </a:p>
        </p:txBody>
      </p:sp>
      <p:sp>
        <p:nvSpPr>
          <p:cNvPr id="181" name="Diagrama de flujo: proceso 180">
            <a:extLst>
              <a:ext uri="{FF2B5EF4-FFF2-40B4-BE49-F238E27FC236}">
                <a16:creationId xmlns:a16="http://schemas.microsoft.com/office/drawing/2014/main" xmlns="" id="{019F8FFB-3C2A-44AD-8118-E4FC6C616986}"/>
              </a:ext>
            </a:extLst>
          </p:cNvPr>
          <p:cNvSpPr/>
          <p:nvPr/>
        </p:nvSpPr>
        <p:spPr>
          <a:xfrm>
            <a:off x="2354565" y="29362662"/>
            <a:ext cx="1395793" cy="4369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Calculo la distancia a la referencia.</a:t>
            </a:r>
          </a:p>
        </p:txBody>
      </p:sp>
      <p:sp>
        <p:nvSpPr>
          <p:cNvPr id="182" name="Diagrama de flujo: proceso 181">
            <a:extLst>
              <a:ext uri="{FF2B5EF4-FFF2-40B4-BE49-F238E27FC236}">
                <a16:creationId xmlns:a16="http://schemas.microsoft.com/office/drawing/2014/main" xmlns="" id="{48009B7A-93A8-49CB-80F4-8C54AD63CE3A}"/>
              </a:ext>
            </a:extLst>
          </p:cNvPr>
          <p:cNvSpPr/>
          <p:nvPr/>
        </p:nvSpPr>
        <p:spPr>
          <a:xfrm>
            <a:off x="1797299" y="29902556"/>
            <a:ext cx="2392011" cy="4664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Establezco los limites de la región 1.</a:t>
            </a:r>
          </a:p>
          <a:p>
            <a:pPr algn="ctr"/>
            <a:r>
              <a:rPr lang="es-PA" sz="998" dirty="0"/>
              <a:t>Min1 = 80, max1=2 y min2 =2</a:t>
            </a:r>
          </a:p>
        </p:txBody>
      </p:sp>
      <p:sp>
        <p:nvSpPr>
          <p:cNvPr id="183" name="Diagrama de flujo: proceso 182">
            <a:extLst>
              <a:ext uri="{FF2B5EF4-FFF2-40B4-BE49-F238E27FC236}">
                <a16:creationId xmlns:a16="http://schemas.microsoft.com/office/drawing/2014/main" xmlns="" id="{E24F65BA-9808-40FE-B82E-3281B8A5086D}"/>
              </a:ext>
            </a:extLst>
          </p:cNvPr>
          <p:cNvSpPr/>
          <p:nvPr/>
        </p:nvSpPr>
        <p:spPr>
          <a:xfrm>
            <a:off x="2353019" y="30445005"/>
            <a:ext cx="1395793" cy="4369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Guardo un registro de las coordenadas, la distancia y la región.</a:t>
            </a:r>
          </a:p>
        </p:txBody>
      </p:sp>
      <p:sp>
        <p:nvSpPr>
          <p:cNvPr id="184" name="Diagrama de flujo: decisión 183">
            <a:extLst>
              <a:ext uri="{FF2B5EF4-FFF2-40B4-BE49-F238E27FC236}">
                <a16:creationId xmlns:a16="http://schemas.microsoft.com/office/drawing/2014/main" xmlns="" id="{35ED82D4-6C75-47EE-8997-D66E303B2722}"/>
              </a:ext>
            </a:extLst>
          </p:cNvPr>
          <p:cNvSpPr/>
          <p:nvPr/>
        </p:nvSpPr>
        <p:spPr>
          <a:xfrm>
            <a:off x="2624935" y="30999859"/>
            <a:ext cx="736738" cy="9610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d&lt;80 y d&gt;=2</a:t>
            </a:r>
          </a:p>
        </p:txBody>
      </p:sp>
      <p:sp>
        <p:nvSpPr>
          <p:cNvPr id="185" name="Diagrama de flujo: proceso 184">
            <a:extLst>
              <a:ext uri="{FF2B5EF4-FFF2-40B4-BE49-F238E27FC236}">
                <a16:creationId xmlns:a16="http://schemas.microsoft.com/office/drawing/2014/main" xmlns="" id="{8D5670E6-9CBF-4985-9632-925E2CF1EB4C}"/>
              </a:ext>
            </a:extLst>
          </p:cNvPr>
          <p:cNvSpPr/>
          <p:nvPr/>
        </p:nvSpPr>
        <p:spPr>
          <a:xfrm>
            <a:off x="2165067" y="32043863"/>
            <a:ext cx="1395793" cy="4369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Se manda la instrucción de avanzar “Forward” a los dos arduinos .</a:t>
            </a:r>
          </a:p>
        </p:txBody>
      </p:sp>
      <p:sp>
        <p:nvSpPr>
          <p:cNvPr id="186" name="Diagrama de flujo: decisión 185">
            <a:extLst>
              <a:ext uri="{FF2B5EF4-FFF2-40B4-BE49-F238E27FC236}">
                <a16:creationId xmlns:a16="http://schemas.microsoft.com/office/drawing/2014/main" xmlns="" id="{70BAE8B6-6043-4EDA-9A9A-CC5795215899}"/>
              </a:ext>
            </a:extLst>
          </p:cNvPr>
          <p:cNvSpPr/>
          <p:nvPr/>
        </p:nvSpPr>
        <p:spPr>
          <a:xfrm>
            <a:off x="2624935" y="32570980"/>
            <a:ext cx="736738" cy="96102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Si d&lt;2 </a:t>
            </a:r>
          </a:p>
        </p:txBody>
      </p:sp>
      <p:sp>
        <p:nvSpPr>
          <p:cNvPr id="187" name="Diagrama de flujo: proceso 186">
            <a:extLst>
              <a:ext uri="{FF2B5EF4-FFF2-40B4-BE49-F238E27FC236}">
                <a16:creationId xmlns:a16="http://schemas.microsoft.com/office/drawing/2014/main" xmlns="" id="{F131151B-5769-4195-AD40-9195DE46CBAF}"/>
              </a:ext>
            </a:extLst>
          </p:cNvPr>
          <p:cNvSpPr/>
          <p:nvPr/>
        </p:nvSpPr>
        <p:spPr>
          <a:xfrm>
            <a:off x="2194286" y="33614984"/>
            <a:ext cx="1395793" cy="4369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0417" tIns="15207" rIns="30417" bIns="152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Se manda la instrucción de detener “Stop” a los dos arduinos .</a:t>
            </a:r>
          </a:p>
        </p:txBody>
      </p:sp>
      <p:sp>
        <p:nvSpPr>
          <p:cNvPr id="192" name="Diagrama de flujo: retraso 191">
            <a:extLst>
              <a:ext uri="{FF2B5EF4-FFF2-40B4-BE49-F238E27FC236}">
                <a16:creationId xmlns:a16="http://schemas.microsoft.com/office/drawing/2014/main" xmlns="" id="{31789E2D-9FF4-48C2-B000-60F86B3BB748}"/>
              </a:ext>
            </a:extLst>
          </p:cNvPr>
          <p:cNvSpPr/>
          <p:nvPr/>
        </p:nvSpPr>
        <p:spPr>
          <a:xfrm>
            <a:off x="2884444" y="26529198"/>
            <a:ext cx="615516" cy="56750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257" tIns="45633" rIns="91257" bIns="4563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PA" sz="998" dirty="0"/>
              <a:t>10s</a:t>
            </a:r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xmlns="" id="{7711EFAC-2525-4F22-BFDC-E3D188552133}"/>
              </a:ext>
            </a:extLst>
          </p:cNvPr>
          <p:cNvSpPr txBox="1"/>
          <p:nvPr/>
        </p:nvSpPr>
        <p:spPr>
          <a:xfrm>
            <a:off x="4369419" y="9849274"/>
            <a:ext cx="661363" cy="245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998" dirty="0"/>
              <a:t>No</a:t>
            </a:r>
          </a:p>
        </p:txBody>
      </p:sp>
      <p:cxnSp>
        <p:nvCxnSpPr>
          <p:cNvPr id="221" name="Conector recto 220">
            <a:extLst>
              <a:ext uri="{FF2B5EF4-FFF2-40B4-BE49-F238E27FC236}">
                <a16:creationId xmlns:a16="http://schemas.microsoft.com/office/drawing/2014/main" xmlns="" id="{BA2A6548-0CDE-4A8C-B4B3-A91C44B296E7}"/>
              </a:ext>
            </a:extLst>
          </p:cNvPr>
          <p:cNvCxnSpPr>
            <a:cxnSpLocks/>
            <a:stCxn id="138" idx="2"/>
            <a:endCxn id="145" idx="0"/>
          </p:cNvCxnSpPr>
          <p:nvPr/>
        </p:nvCxnSpPr>
        <p:spPr>
          <a:xfrm flipH="1">
            <a:off x="3340238" y="13143371"/>
            <a:ext cx="1" cy="181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cto 222">
            <a:extLst>
              <a:ext uri="{FF2B5EF4-FFF2-40B4-BE49-F238E27FC236}">
                <a16:creationId xmlns:a16="http://schemas.microsoft.com/office/drawing/2014/main" xmlns="" id="{8DE873F8-35D8-45CA-85B3-B9DC467A37C1}"/>
              </a:ext>
            </a:extLst>
          </p:cNvPr>
          <p:cNvCxnSpPr>
            <a:cxnSpLocks/>
            <a:stCxn id="145" idx="2"/>
            <a:endCxn id="157" idx="0"/>
          </p:cNvCxnSpPr>
          <p:nvPr/>
        </p:nvCxnSpPr>
        <p:spPr>
          <a:xfrm flipH="1">
            <a:off x="3294955" y="14485665"/>
            <a:ext cx="45283" cy="83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230">
            <a:extLst>
              <a:ext uri="{FF2B5EF4-FFF2-40B4-BE49-F238E27FC236}">
                <a16:creationId xmlns:a16="http://schemas.microsoft.com/office/drawing/2014/main" xmlns="" id="{D1D867A4-E214-400E-94B2-D2D9F85C6E9F}"/>
              </a:ext>
            </a:extLst>
          </p:cNvPr>
          <p:cNvCxnSpPr>
            <a:cxnSpLocks/>
            <a:stCxn id="160" idx="0"/>
            <a:endCxn id="159" idx="2"/>
          </p:cNvCxnSpPr>
          <p:nvPr/>
        </p:nvCxnSpPr>
        <p:spPr>
          <a:xfrm flipH="1" flipV="1">
            <a:off x="3294955" y="16284041"/>
            <a:ext cx="26812" cy="8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cto 244">
            <a:extLst>
              <a:ext uri="{FF2B5EF4-FFF2-40B4-BE49-F238E27FC236}">
                <a16:creationId xmlns:a16="http://schemas.microsoft.com/office/drawing/2014/main" xmlns="" id="{F9E6313D-7A99-48F0-8471-E49095143A2A}"/>
              </a:ext>
            </a:extLst>
          </p:cNvPr>
          <p:cNvCxnSpPr>
            <a:stCxn id="161" idx="2"/>
            <a:endCxn id="163" idx="0"/>
          </p:cNvCxnSpPr>
          <p:nvPr/>
        </p:nvCxnSpPr>
        <p:spPr>
          <a:xfrm flipH="1">
            <a:off x="3328800" y="17993993"/>
            <a:ext cx="19780" cy="21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recto 247">
            <a:extLst>
              <a:ext uri="{FF2B5EF4-FFF2-40B4-BE49-F238E27FC236}">
                <a16:creationId xmlns:a16="http://schemas.microsoft.com/office/drawing/2014/main" xmlns="" id="{CB299921-5C2F-4494-A246-AA7795646397}"/>
              </a:ext>
            </a:extLst>
          </p:cNvPr>
          <p:cNvCxnSpPr>
            <a:stCxn id="163" idx="2"/>
            <a:endCxn id="166" idx="0"/>
          </p:cNvCxnSpPr>
          <p:nvPr/>
        </p:nvCxnSpPr>
        <p:spPr>
          <a:xfrm flipH="1">
            <a:off x="3294954" y="18596812"/>
            <a:ext cx="33846" cy="8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:a16="http://schemas.microsoft.com/office/drawing/2014/main" xmlns="" id="{FC8DC5BE-799A-4445-8200-755D8C205777}"/>
              </a:ext>
            </a:extLst>
          </p:cNvPr>
          <p:cNvCxnSpPr>
            <a:stCxn id="166" idx="2"/>
            <a:endCxn id="167" idx="0"/>
          </p:cNvCxnSpPr>
          <p:nvPr/>
        </p:nvCxnSpPr>
        <p:spPr>
          <a:xfrm flipH="1">
            <a:off x="3286994" y="19837685"/>
            <a:ext cx="7960" cy="16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252">
            <a:extLst>
              <a:ext uri="{FF2B5EF4-FFF2-40B4-BE49-F238E27FC236}">
                <a16:creationId xmlns:a16="http://schemas.microsoft.com/office/drawing/2014/main" xmlns="" id="{2386F948-915E-45E1-9EDF-77D4E39DA167}"/>
              </a:ext>
            </a:extLst>
          </p:cNvPr>
          <p:cNvCxnSpPr>
            <a:stCxn id="167" idx="2"/>
            <a:endCxn id="168" idx="0"/>
          </p:cNvCxnSpPr>
          <p:nvPr/>
        </p:nvCxnSpPr>
        <p:spPr>
          <a:xfrm flipH="1">
            <a:off x="3249157" y="20528438"/>
            <a:ext cx="37837" cy="13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recto 257">
            <a:extLst>
              <a:ext uri="{FF2B5EF4-FFF2-40B4-BE49-F238E27FC236}">
                <a16:creationId xmlns:a16="http://schemas.microsoft.com/office/drawing/2014/main" xmlns="" id="{4D7423B6-A720-4034-AD5D-64E1FBA793BE}"/>
              </a:ext>
            </a:extLst>
          </p:cNvPr>
          <p:cNvCxnSpPr>
            <a:stCxn id="168" idx="2"/>
            <a:endCxn id="169" idx="0"/>
          </p:cNvCxnSpPr>
          <p:nvPr/>
        </p:nvCxnSpPr>
        <p:spPr>
          <a:xfrm flipH="1">
            <a:off x="3249156" y="21191961"/>
            <a:ext cx="1" cy="194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recto 261">
            <a:extLst>
              <a:ext uri="{FF2B5EF4-FFF2-40B4-BE49-F238E27FC236}">
                <a16:creationId xmlns:a16="http://schemas.microsoft.com/office/drawing/2014/main" xmlns="" id="{6C25CAC1-E882-4FF9-9C4C-CC0471293A77}"/>
              </a:ext>
            </a:extLst>
          </p:cNvPr>
          <p:cNvCxnSpPr>
            <a:stCxn id="170" idx="0"/>
            <a:endCxn id="169" idx="2"/>
          </p:cNvCxnSpPr>
          <p:nvPr/>
        </p:nvCxnSpPr>
        <p:spPr>
          <a:xfrm flipV="1">
            <a:off x="3249155" y="21914022"/>
            <a:ext cx="1" cy="12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264">
            <a:extLst>
              <a:ext uri="{FF2B5EF4-FFF2-40B4-BE49-F238E27FC236}">
                <a16:creationId xmlns:a16="http://schemas.microsoft.com/office/drawing/2014/main" xmlns="" id="{1678D6D7-F878-4FA6-B5D0-51AC16F9777C}"/>
              </a:ext>
            </a:extLst>
          </p:cNvPr>
          <p:cNvCxnSpPr>
            <a:stCxn id="171" idx="0"/>
            <a:endCxn id="170" idx="2"/>
          </p:cNvCxnSpPr>
          <p:nvPr/>
        </p:nvCxnSpPr>
        <p:spPr>
          <a:xfrm flipV="1">
            <a:off x="3249155" y="22571370"/>
            <a:ext cx="0" cy="7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cto 269">
            <a:extLst>
              <a:ext uri="{FF2B5EF4-FFF2-40B4-BE49-F238E27FC236}">
                <a16:creationId xmlns:a16="http://schemas.microsoft.com/office/drawing/2014/main" xmlns="" id="{1206415F-A946-436C-BEB0-B6C6AB19D042}"/>
              </a:ext>
            </a:extLst>
          </p:cNvPr>
          <p:cNvCxnSpPr>
            <a:stCxn id="172" idx="0"/>
            <a:endCxn id="171" idx="2"/>
          </p:cNvCxnSpPr>
          <p:nvPr/>
        </p:nvCxnSpPr>
        <p:spPr>
          <a:xfrm flipH="1" flipV="1">
            <a:off x="3249155" y="23804908"/>
            <a:ext cx="5527" cy="111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277">
            <a:extLst>
              <a:ext uri="{FF2B5EF4-FFF2-40B4-BE49-F238E27FC236}">
                <a16:creationId xmlns:a16="http://schemas.microsoft.com/office/drawing/2014/main" xmlns="" id="{48E9A02B-257A-4D3B-BF86-2AB517035286}"/>
              </a:ext>
            </a:extLst>
          </p:cNvPr>
          <p:cNvCxnSpPr>
            <a:stCxn id="172" idx="2"/>
            <a:endCxn id="173" idx="0"/>
          </p:cNvCxnSpPr>
          <p:nvPr/>
        </p:nvCxnSpPr>
        <p:spPr>
          <a:xfrm flipH="1">
            <a:off x="3229477" y="24443974"/>
            <a:ext cx="25205" cy="105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recto 288">
            <a:extLst>
              <a:ext uri="{FF2B5EF4-FFF2-40B4-BE49-F238E27FC236}">
                <a16:creationId xmlns:a16="http://schemas.microsoft.com/office/drawing/2014/main" xmlns="" id="{151187F4-2531-41E9-AE6C-464838027911}"/>
              </a:ext>
            </a:extLst>
          </p:cNvPr>
          <p:cNvCxnSpPr>
            <a:stCxn id="173" idx="2"/>
            <a:endCxn id="174" idx="0"/>
          </p:cNvCxnSpPr>
          <p:nvPr/>
        </p:nvCxnSpPr>
        <p:spPr>
          <a:xfrm flipH="1">
            <a:off x="3198665" y="25710165"/>
            <a:ext cx="30812" cy="140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cto 290">
            <a:extLst>
              <a:ext uri="{FF2B5EF4-FFF2-40B4-BE49-F238E27FC236}">
                <a16:creationId xmlns:a16="http://schemas.microsoft.com/office/drawing/2014/main" xmlns="" id="{94ACAB06-C235-4651-BB0D-6E3997D6A09E}"/>
              </a:ext>
            </a:extLst>
          </p:cNvPr>
          <p:cNvCxnSpPr>
            <a:cxnSpLocks/>
            <a:stCxn id="174" idx="2"/>
            <a:endCxn id="192" idx="0"/>
          </p:cNvCxnSpPr>
          <p:nvPr/>
        </p:nvCxnSpPr>
        <p:spPr>
          <a:xfrm flipH="1">
            <a:off x="3192202" y="26378501"/>
            <a:ext cx="6463" cy="150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cto 298">
            <a:extLst>
              <a:ext uri="{FF2B5EF4-FFF2-40B4-BE49-F238E27FC236}">
                <a16:creationId xmlns:a16="http://schemas.microsoft.com/office/drawing/2014/main" xmlns="" id="{1028A84C-B855-452F-AE2A-DBE6E511E9EC}"/>
              </a:ext>
            </a:extLst>
          </p:cNvPr>
          <p:cNvCxnSpPr>
            <a:stCxn id="192" idx="2"/>
            <a:endCxn id="178" idx="0"/>
          </p:cNvCxnSpPr>
          <p:nvPr/>
        </p:nvCxnSpPr>
        <p:spPr>
          <a:xfrm flipH="1">
            <a:off x="3061567" y="27096703"/>
            <a:ext cx="130635" cy="115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cto 300">
            <a:extLst>
              <a:ext uri="{FF2B5EF4-FFF2-40B4-BE49-F238E27FC236}">
                <a16:creationId xmlns:a16="http://schemas.microsoft.com/office/drawing/2014/main" xmlns="" id="{E1FC4C95-F057-4646-B5C6-AFFF64FF882E}"/>
              </a:ext>
            </a:extLst>
          </p:cNvPr>
          <p:cNvCxnSpPr>
            <a:stCxn id="178" idx="2"/>
            <a:endCxn id="179" idx="0"/>
          </p:cNvCxnSpPr>
          <p:nvPr/>
        </p:nvCxnSpPr>
        <p:spPr>
          <a:xfrm>
            <a:off x="3061567" y="27649424"/>
            <a:ext cx="0" cy="9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Conector recto 311">
            <a:extLst>
              <a:ext uri="{FF2B5EF4-FFF2-40B4-BE49-F238E27FC236}">
                <a16:creationId xmlns:a16="http://schemas.microsoft.com/office/drawing/2014/main" xmlns="" id="{60C0FECE-41D1-44E7-9585-A440EB5CDEBA}"/>
              </a:ext>
            </a:extLst>
          </p:cNvPr>
          <p:cNvCxnSpPr>
            <a:stCxn id="179" idx="2"/>
            <a:endCxn id="180" idx="0"/>
          </p:cNvCxnSpPr>
          <p:nvPr/>
        </p:nvCxnSpPr>
        <p:spPr>
          <a:xfrm flipH="1">
            <a:off x="3043358" y="28708187"/>
            <a:ext cx="18209" cy="112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cto 313">
            <a:extLst>
              <a:ext uri="{FF2B5EF4-FFF2-40B4-BE49-F238E27FC236}">
                <a16:creationId xmlns:a16="http://schemas.microsoft.com/office/drawing/2014/main" xmlns="" id="{2A8D3636-1F47-43A7-B5F0-129FD27E0C30}"/>
              </a:ext>
            </a:extLst>
          </p:cNvPr>
          <p:cNvCxnSpPr>
            <a:stCxn id="180" idx="2"/>
            <a:endCxn id="181" idx="0"/>
          </p:cNvCxnSpPr>
          <p:nvPr/>
        </p:nvCxnSpPr>
        <p:spPr>
          <a:xfrm>
            <a:off x="3043358" y="29257122"/>
            <a:ext cx="9104" cy="105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cto 315">
            <a:extLst>
              <a:ext uri="{FF2B5EF4-FFF2-40B4-BE49-F238E27FC236}">
                <a16:creationId xmlns:a16="http://schemas.microsoft.com/office/drawing/2014/main" xmlns="" id="{FF2200FB-47CF-4045-A911-7CE7EA88C06B}"/>
              </a:ext>
            </a:extLst>
          </p:cNvPr>
          <p:cNvCxnSpPr>
            <a:cxnSpLocks/>
            <a:stCxn id="181" idx="2"/>
            <a:endCxn id="182" idx="0"/>
          </p:cNvCxnSpPr>
          <p:nvPr/>
        </p:nvCxnSpPr>
        <p:spPr>
          <a:xfrm flipH="1">
            <a:off x="2993305" y="29799571"/>
            <a:ext cx="59157" cy="10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recto 317">
            <a:extLst>
              <a:ext uri="{FF2B5EF4-FFF2-40B4-BE49-F238E27FC236}">
                <a16:creationId xmlns:a16="http://schemas.microsoft.com/office/drawing/2014/main" xmlns="" id="{AC5C2521-F7BE-474D-AA6B-37529AF5DC9C}"/>
              </a:ext>
            </a:extLst>
          </p:cNvPr>
          <p:cNvCxnSpPr>
            <a:cxnSpLocks/>
            <a:stCxn id="182" idx="2"/>
            <a:endCxn id="183" idx="0"/>
          </p:cNvCxnSpPr>
          <p:nvPr/>
        </p:nvCxnSpPr>
        <p:spPr>
          <a:xfrm>
            <a:off x="2993305" y="30368982"/>
            <a:ext cx="57611" cy="7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 recto 319">
            <a:extLst>
              <a:ext uri="{FF2B5EF4-FFF2-40B4-BE49-F238E27FC236}">
                <a16:creationId xmlns:a16="http://schemas.microsoft.com/office/drawing/2014/main" xmlns="" id="{CC9DAC2D-AFA4-400E-AA86-537CC6C343EB}"/>
              </a:ext>
            </a:extLst>
          </p:cNvPr>
          <p:cNvCxnSpPr>
            <a:stCxn id="184" idx="0"/>
            <a:endCxn id="183" idx="2"/>
          </p:cNvCxnSpPr>
          <p:nvPr/>
        </p:nvCxnSpPr>
        <p:spPr>
          <a:xfrm flipV="1">
            <a:off x="2993304" y="30881914"/>
            <a:ext cx="57612" cy="11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ector recto 325">
            <a:extLst>
              <a:ext uri="{FF2B5EF4-FFF2-40B4-BE49-F238E27FC236}">
                <a16:creationId xmlns:a16="http://schemas.microsoft.com/office/drawing/2014/main" xmlns="" id="{18D1F8A2-8816-4227-A890-379545E58191}"/>
              </a:ext>
            </a:extLst>
          </p:cNvPr>
          <p:cNvCxnSpPr>
            <a:stCxn id="184" idx="2"/>
            <a:endCxn id="185" idx="0"/>
          </p:cNvCxnSpPr>
          <p:nvPr/>
        </p:nvCxnSpPr>
        <p:spPr>
          <a:xfrm flipH="1">
            <a:off x="2862964" y="31960883"/>
            <a:ext cx="130340" cy="8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>
            <a:extLst>
              <a:ext uri="{FF2B5EF4-FFF2-40B4-BE49-F238E27FC236}">
                <a16:creationId xmlns:a16="http://schemas.microsoft.com/office/drawing/2014/main" xmlns="" id="{60D2A9C4-9DF6-46D1-AB02-2AC4D3267EB5}"/>
              </a:ext>
            </a:extLst>
          </p:cNvPr>
          <p:cNvCxnSpPr>
            <a:stCxn id="185" idx="2"/>
            <a:endCxn id="186" idx="0"/>
          </p:cNvCxnSpPr>
          <p:nvPr/>
        </p:nvCxnSpPr>
        <p:spPr>
          <a:xfrm>
            <a:off x="2862964" y="32480772"/>
            <a:ext cx="130340" cy="9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Conector recto 334">
            <a:extLst>
              <a:ext uri="{FF2B5EF4-FFF2-40B4-BE49-F238E27FC236}">
                <a16:creationId xmlns:a16="http://schemas.microsoft.com/office/drawing/2014/main" xmlns="" id="{D601A5DA-4404-4145-8ED9-B0BBE420B15B}"/>
              </a:ext>
            </a:extLst>
          </p:cNvPr>
          <p:cNvCxnSpPr>
            <a:cxnSpLocks/>
            <a:stCxn id="187" idx="0"/>
            <a:endCxn id="186" idx="2"/>
          </p:cNvCxnSpPr>
          <p:nvPr/>
        </p:nvCxnSpPr>
        <p:spPr>
          <a:xfrm flipV="1">
            <a:off x="2892183" y="33532004"/>
            <a:ext cx="101121" cy="8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ector: angular 336">
            <a:extLst>
              <a:ext uri="{FF2B5EF4-FFF2-40B4-BE49-F238E27FC236}">
                <a16:creationId xmlns:a16="http://schemas.microsoft.com/office/drawing/2014/main" xmlns="" id="{05CD7783-2DDD-4CF2-A182-30F2E67B333E}"/>
              </a:ext>
            </a:extLst>
          </p:cNvPr>
          <p:cNvCxnSpPr>
            <a:cxnSpLocks/>
            <a:stCxn id="81" idx="3"/>
            <a:endCxn id="82" idx="3"/>
          </p:cNvCxnSpPr>
          <p:nvPr/>
        </p:nvCxnSpPr>
        <p:spPr>
          <a:xfrm flipH="1" flipV="1">
            <a:off x="3937908" y="6377254"/>
            <a:ext cx="592333" cy="4000423"/>
          </a:xfrm>
          <a:prstGeom prst="bentConnector3">
            <a:avLst>
              <a:gd name="adj1" fmla="val -38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ector: angular 339">
            <a:extLst>
              <a:ext uri="{FF2B5EF4-FFF2-40B4-BE49-F238E27FC236}">
                <a16:creationId xmlns:a16="http://schemas.microsoft.com/office/drawing/2014/main" xmlns="" id="{660D9905-4C69-48E8-B3F1-76110313B9FF}"/>
              </a:ext>
            </a:extLst>
          </p:cNvPr>
          <p:cNvCxnSpPr>
            <a:stCxn id="145" idx="3"/>
            <a:endCxn id="159" idx="3"/>
          </p:cNvCxnSpPr>
          <p:nvPr/>
        </p:nvCxnSpPr>
        <p:spPr>
          <a:xfrm flipH="1">
            <a:off x="3726944" y="13905276"/>
            <a:ext cx="45283" cy="1798376"/>
          </a:xfrm>
          <a:prstGeom prst="bentConnector3">
            <a:avLst>
              <a:gd name="adj1" fmla="val -504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Conector: angular 342">
            <a:extLst>
              <a:ext uri="{FF2B5EF4-FFF2-40B4-BE49-F238E27FC236}">
                <a16:creationId xmlns:a16="http://schemas.microsoft.com/office/drawing/2014/main" xmlns="" id="{0A284999-2390-4988-8060-CD675A0CCBB5}"/>
              </a:ext>
            </a:extLst>
          </p:cNvPr>
          <p:cNvCxnSpPr>
            <a:stCxn id="159" idx="1"/>
            <a:endCxn id="161" idx="1"/>
          </p:cNvCxnSpPr>
          <p:nvPr/>
        </p:nvCxnSpPr>
        <p:spPr>
          <a:xfrm rot="10800000" flipH="1" flipV="1">
            <a:off x="2862964" y="15703652"/>
            <a:ext cx="53625" cy="1709952"/>
          </a:xfrm>
          <a:prstGeom prst="bentConnector3">
            <a:avLst>
              <a:gd name="adj1" fmla="val -426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Conector: angular 344">
            <a:extLst>
              <a:ext uri="{FF2B5EF4-FFF2-40B4-BE49-F238E27FC236}">
                <a16:creationId xmlns:a16="http://schemas.microsoft.com/office/drawing/2014/main" xmlns="" id="{E478F529-6F14-4FEB-B6CA-6EA66C9F49E8}"/>
              </a:ext>
            </a:extLst>
          </p:cNvPr>
          <p:cNvCxnSpPr>
            <a:stCxn id="161" idx="3"/>
            <a:endCxn id="166" idx="3"/>
          </p:cNvCxnSpPr>
          <p:nvPr/>
        </p:nvCxnSpPr>
        <p:spPr>
          <a:xfrm flipH="1">
            <a:off x="3726943" y="17413604"/>
            <a:ext cx="53626" cy="1843692"/>
          </a:xfrm>
          <a:prstGeom prst="bentConnector3">
            <a:avLst>
              <a:gd name="adj1" fmla="val -4262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recto 348">
            <a:extLst>
              <a:ext uri="{FF2B5EF4-FFF2-40B4-BE49-F238E27FC236}">
                <a16:creationId xmlns:a16="http://schemas.microsoft.com/office/drawing/2014/main" xmlns="" id="{9B07872E-AC04-446C-B5DB-12264CB672E3}"/>
              </a:ext>
            </a:extLst>
          </p:cNvPr>
          <p:cNvCxnSpPr>
            <a:stCxn id="157" idx="2"/>
            <a:endCxn id="159" idx="0"/>
          </p:cNvCxnSpPr>
          <p:nvPr/>
        </p:nvCxnSpPr>
        <p:spPr>
          <a:xfrm>
            <a:off x="3294955" y="14960232"/>
            <a:ext cx="0" cy="163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onector recto 350">
            <a:extLst>
              <a:ext uri="{FF2B5EF4-FFF2-40B4-BE49-F238E27FC236}">
                <a16:creationId xmlns:a16="http://schemas.microsoft.com/office/drawing/2014/main" xmlns="" id="{37A1F87D-A7BF-4A52-8FDE-9245528F3D23}"/>
              </a:ext>
            </a:extLst>
          </p:cNvPr>
          <p:cNvCxnSpPr>
            <a:stCxn id="160" idx="2"/>
            <a:endCxn id="161" idx="0"/>
          </p:cNvCxnSpPr>
          <p:nvPr/>
        </p:nvCxnSpPr>
        <p:spPr>
          <a:xfrm>
            <a:off x="3321767" y="16757753"/>
            <a:ext cx="26813" cy="75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Conector: angular 352">
            <a:extLst>
              <a:ext uri="{FF2B5EF4-FFF2-40B4-BE49-F238E27FC236}">
                <a16:creationId xmlns:a16="http://schemas.microsoft.com/office/drawing/2014/main" xmlns="" id="{839CFA35-46A2-42C1-A990-035B13C7ADD4}"/>
              </a:ext>
            </a:extLst>
          </p:cNvPr>
          <p:cNvCxnSpPr>
            <a:cxnSpLocks/>
            <a:stCxn id="166" idx="1"/>
            <a:endCxn id="179" idx="1"/>
          </p:cNvCxnSpPr>
          <p:nvPr/>
        </p:nvCxnSpPr>
        <p:spPr>
          <a:xfrm rot="10800000" flipV="1">
            <a:off x="2692264" y="19257295"/>
            <a:ext cx="170701" cy="8970379"/>
          </a:xfrm>
          <a:prstGeom prst="bentConnector3">
            <a:avLst>
              <a:gd name="adj1" fmla="val 862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onector: angular 364">
            <a:extLst>
              <a:ext uri="{FF2B5EF4-FFF2-40B4-BE49-F238E27FC236}">
                <a16:creationId xmlns:a16="http://schemas.microsoft.com/office/drawing/2014/main" xmlns="" id="{64DD4BC0-6BA5-443B-BD13-CC3FD01A71F4}"/>
              </a:ext>
            </a:extLst>
          </p:cNvPr>
          <p:cNvCxnSpPr>
            <a:stCxn id="184" idx="3"/>
            <a:endCxn id="186" idx="3"/>
          </p:cNvCxnSpPr>
          <p:nvPr/>
        </p:nvCxnSpPr>
        <p:spPr>
          <a:xfrm>
            <a:off x="3361673" y="31480371"/>
            <a:ext cx="12700" cy="1571121"/>
          </a:xfrm>
          <a:prstGeom prst="bentConnector3">
            <a:avLst>
              <a:gd name="adj1" fmla="val 34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CuadroTexto 585">
            <a:extLst>
              <a:ext uri="{FF2B5EF4-FFF2-40B4-BE49-F238E27FC236}">
                <a16:creationId xmlns:a16="http://schemas.microsoft.com/office/drawing/2014/main" xmlns="" id="{A912FC63-2578-43B3-BA63-45E96EAD66F6}"/>
              </a:ext>
            </a:extLst>
          </p:cNvPr>
          <p:cNvSpPr txBox="1"/>
          <p:nvPr/>
        </p:nvSpPr>
        <p:spPr>
          <a:xfrm>
            <a:off x="3425569" y="1426704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587" name="CuadroTexto 586">
            <a:extLst>
              <a:ext uri="{FF2B5EF4-FFF2-40B4-BE49-F238E27FC236}">
                <a16:creationId xmlns:a16="http://schemas.microsoft.com/office/drawing/2014/main" xmlns="" id="{4C516D28-D383-44B1-B1BA-8CF97EBADDB1}"/>
              </a:ext>
            </a:extLst>
          </p:cNvPr>
          <p:cNvSpPr txBox="1"/>
          <p:nvPr/>
        </p:nvSpPr>
        <p:spPr>
          <a:xfrm>
            <a:off x="3830587" y="1358082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sp>
        <p:nvSpPr>
          <p:cNvPr id="588" name="CuadroTexto 587">
            <a:extLst>
              <a:ext uri="{FF2B5EF4-FFF2-40B4-BE49-F238E27FC236}">
                <a16:creationId xmlns:a16="http://schemas.microsoft.com/office/drawing/2014/main" xmlns="" id="{762635BF-2B3B-4549-91B1-4A0AA39C1131}"/>
              </a:ext>
            </a:extLst>
          </p:cNvPr>
          <p:cNvSpPr txBox="1"/>
          <p:nvPr/>
        </p:nvSpPr>
        <p:spPr>
          <a:xfrm>
            <a:off x="3547522" y="160158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589" name="CuadroTexto 588">
            <a:extLst>
              <a:ext uri="{FF2B5EF4-FFF2-40B4-BE49-F238E27FC236}">
                <a16:creationId xmlns:a16="http://schemas.microsoft.com/office/drawing/2014/main" xmlns="" id="{59E3A327-FD10-4219-A837-35946B71AB3D}"/>
              </a:ext>
            </a:extLst>
          </p:cNvPr>
          <p:cNvSpPr txBox="1"/>
          <p:nvPr/>
        </p:nvSpPr>
        <p:spPr>
          <a:xfrm>
            <a:off x="2210602" y="1528709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sp>
        <p:nvSpPr>
          <p:cNvPr id="590" name="CuadroTexto 589">
            <a:extLst>
              <a:ext uri="{FF2B5EF4-FFF2-40B4-BE49-F238E27FC236}">
                <a16:creationId xmlns:a16="http://schemas.microsoft.com/office/drawing/2014/main" xmlns="" id="{C611B88C-07C5-48C3-B945-0A38F0D5CC0B}"/>
              </a:ext>
            </a:extLst>
          </p:cNvPr>
          <p:cNvSpPr txBox="1"/>
          <p:nvPr/>
        </p:nvSpPr>
        <p:spPr>
          <a:xfrm>
            <a:off x="3411291" y="1776473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591" name="CuadroTexto 590">
            <a:extLst>
              <a:ext uri="{FF2B5EF4-FFF2-40B4-BE49-F238E27FC236}">
                <a16:creationId xmlns:a16="http://schemas.microsoft.com/office/drawing/2014/main" xmlns="" id="{2163C752-DC83-4359-B47F-2E309AA1D5FC}"/>
              </a:ext>
            </a:extLst>
          </p:cNvPr>
          <p:cNvSpPr txBox="1"/>
          <p:nvPr/>
        </p:nvSpPr>
        <p:spPr>
          <a:xfrm>
            <a:off x="3816309" y="1707851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sp>
        <p:nvSpPr>
          <p:cNvPr id="592" name="CuadroTexto 591">
            <a:extLst>
              <a:ext uri="{FF2B5EF4-FFF2-40B4-BE49-F238E27FC236}">
                <a16:creationId xmlns:a16="http://schemas.microsoft.com/office/drawing/2014/main" xmlns="" id="{770B1307-BB2A-4E7B-84B9-A8E1DB5E25A5}"/>
              </a:ext>
            </a:extLst>
          </p:cNvPr>
          <p:cNvSpPr txBox="1"/>
          <p:nvPr/>
        </p:nvSpPr>
        <p:spPr>
          <a:xfrm>
            <a:off x="3361673" y="1962908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593" name="CuadroTexto 592">
            <a:extLst>
              <a:ext uri="{FF2B5EF4-FFF2-40B4-BE49-F238E27FC236}">
                <a16:creationId xmlns:a16="http://schemas.microsoft.com/office/drawing/2014/main" xmlns="" id="{9C7ED21A-5A0B-4E1F-871B-A176791C7444}"/>
              </a:ext>
            </a:extLst>
          </p:cNvPr>
          <p:cNvSpPr txBox="1"/>
          <p:nvPr/>
        </p:nvSpPr>
        <p:spPr>
          <a:xfrm>
            <a:off x="2067957" y="1889805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sp>
        <p:nvSpPr>
          <p:cNvPr id="594" name="CuadroTexto 593">
            <a:extLst>
              <a:ext uri="{FF2B5EF4-FFF2-40B4-BE49-F238E27FC236}">
                <a16:creationId xmlns:a16="http://schemas.microsoft.com/office/drawing/2014/main" xmlns="" id="{67D489E9-B07B-433D-9342-D6390F4CE882}"/>
              </a:ext>
            </a:extLst>
          </p:cNvPr>
          <p:cNvSpPr txBox="1"/>
          <p:nvPr/>
        </p:nvSpPr>
        <p:spPr>
          <a:xfrm>
            <a:off x="3361673" y="2351915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595" name="CuadroTexto 594">
            <a:extLst>
              <a:ext uri="{FF2B5EF4-FFF2-40B4-BE49-F238E27FC236}">
                <a16:creationId xmlns:a16="http://schemas.microsoft.com/office/drawing/2014/main" xmlns="" id="{1A94A1A6-3A87-4411-855C-1EF3006A2CEB}"/>
              </a:ext>
            </a:extLst>
          </p:cNvPr>
          <p:cNvSpPr txBox="1"/>
          <p:nvPr/>
        </p:nvSpPr>
        <p:spPr>
          <a:xfrm>
            <a:off x="2243640" y="2284747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sp>
        <p:nvSpPr>
          <p:cNvPr id="596" name="CuadroTexto 595">
            <a:extLst>
              <a:ext uri="{FF2B5EF4-FFF2-40B4-BE49-F238E27FC236}">
                <a16:creationId xmlns:a16="http://schemas.microsoft.com/office/drawing/2014/main" xmlns="" id="{2B848A58-940F-4724-8739-3274999FAD06}"/>
              </a:ext>
            </a:extLst>
          </p:cNvPr>
          <p:cNvSpPr txBox="1"/>
          <p:nvPr/>
        </p:nvSpPr>
        <p:spPr>
          <a:xfrm>
            <a:off x="3348580" y="2544624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597" name="CuadroTexto 596">
            <a:extLst>
              <a:ext uri="{FF2B5EF4-FFF2-40B4-BE49-F238E27FC236}">
                <a16:creationId xmlns:a16="http://schemas.microsoft.com/office/drawing/2014/main" xmlns="" id="{3ED7729A-16EF-4D40-87E0-DD20E9955CFC}"/>
              </a:ext>
            </a:extLst>
          </p:cNvPr>
          <p:cNvSpPr txBox="1"/>
          <p:nvPr/>
        </p:nvSpPr>
        <p:spPr>
          <a:xfrm>
            <a:off x="3753598" y="2476002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sp>
        <p:nvSpPr>
          <p:cNvPr id="598" name="CuadroTexto 597">
            <a:extLst>
              <a:ext uri="{FF2B5EF4-FFF2-40B4-BE49-F238E27FC236}">
                <a16:creationId xmlns:a16="http://schemas.microsoft.com/office/drawing/2014/main" xmlns="" id="{F7467E93-6A94-4BE3-9C0F-7798FD356E59}"/>
              </a:ext>
            </a:extLst>
          </p:cNvPr>
          <p:cNvSpPr txBox="1"/>
          <p:nvPr/>
        </p:nvSpPr>
        <p:spPr>
          <a:xfrm>
            <a:off x="3192272" y="2848614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599" name="CuadroTexto 598">
            <a:extLst>
              <a:ext uri="{FF2B5EF4-FFF2-40B4-BE49-F238E27FC236}">
                <a16:creationId xmlns:a16="http://schemas.microsoft.com/office/drawing/2014/main" xmlns="" id="{17A324B6-4EB5-45EE-80DE-7850034A8B2E}"/>
              </a:ext>
            </a:extLst>
          </p:cNvPr>
          <p:cNvSpPr txBox="1"/>
          <p:nvPr/>
        </p:nvSpPr>
        <p:spPr>
          <a:xfrm>
            <a:off x="3597290" y="2779992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sp>
        <p:nvSpPr>
          <p:cNvPr id="600" name="CuadroTexto 599">
            <a:extLst>
              <a:ext uri="{FF2B5EF4-FFF2-40B4-BE49-F238E27FC236}">
                <a16:creationId xmlns:a16="http://schemas.microsoft.com/office/drawing/2014/main" xmlns="" id="{48FF4AE8-A065-430D-AE30-230B03A9B9CE}"/>
              </a:ext>
            </a:extLst>
          </p:cNvPr>
          <p:cNvSpPr txBox="1"/>
          <p:nvPr/>
        </p:nvSpPr>
        <p:spPr>
          <a:xfrm>
            <a:off x="3121686" y="3174397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601" name="CuadroTexto 600">
            <a:extLst>
              <a:ext uri="{FF2B5EF4-FFF2-40B4-BE49-F238E27FC236}">
                <a16:creationId xmlns:a16="http://schemas.microsoft.com/office/drawing/2014/main" xmlns="" id="{05F90BC8-73A8-4FBE-A1FA-8092804E9354}"/>
              </a:ext>
            </a:extLst>
          </p:cNvPr>
          <p:cNvSpPr txBox="1"/>
          <p:nvPr/>
        </p:nvSpPr>
        <p:spPr>
          <a:xfrm>
            <a:off x="3339930" y="3110231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sp>
        <p:nvSpPr>
          <p:cNvPr id="602" name="CuadroTexto 601">
            <a:extLst>
              <a:ext uri="{FF2B5EF4-FFF2-40B4-BE49-F238E27FC236}">
                <a16:creationId xmlns:a16="http://schemas.microsoft.com/office/drawing/2014/main" xmlns="" id="{B4A3AD7B-D6A5-47E1-A4B7-D51F21FDA323}"/>
              </a:ext>
            </a:extLst>
          </p:cNvPr>
          <p:cNvSpPr txBox="1"/>
          <p:nvPr/>
        </p:nvSpPr>
        <p:spPr>
          <a:xfrm>
            <a:off x="3135597" y="3327525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SI</a:t>
            </a:r>
          </a:p>
        </p:txBody>
      </p:sp>
      <p:sp>
        <p:nvSpPr>
          <p:cNvPr id="603" name="CuadroTexto 602">
            <a:extLst>
              <a:ext uri="{FF2B5EF4-FFF2-40B4-BE49-F238E27FC236}">
                <a16:creationId xmlns:a16="http://schemas.microsoft.com/office/drawing/2014/main" xmlns="" id="{CC19660A-3773-412F-BDAB-F45942C4E4BD}"/>
              </a:ext>
            </a:extLst>
          </p:cNvPr>
          <p:cNvSpPr txBox="1"/>
          <p:nvPr/>
        </p:nvSpPr>
        <p:spPr>
          <a:xfrm>
            <a:off x="1859431" y="3278472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NO</a:t>
            </a:r>
          </a:p>
        </p:txBody>
      </p:sp>
      <p:cxnSp>
        <p:nvCxnSpPr>
          <p:cNvPr id="606" name="Conector: angular 605">
            <a:extLst>
              <a:ext uri="{FF2B5EF4-FFF2-40B4-BE49-F238E27FC236}">
                <a16:creationId xmlns:a16="http://schemas.microsoft.com/office/drawing/2014/main" xmlns="" id="{F0C09E33-F9D9-49D7-A11E-84FC67CAED25}"/>
              </a:ext>
            </a:extLst>
          </p:cNvPr>
          <p:cNvCxnSpPr>
            <a:stCxn id="171" idx="1"/>
            <a:endCxn id="173" idx="1"/>
          </p:cNvCxnSpPr>
          <p:nvPr/>
        </p:nvCxnSpPr>
        <p:spPr>
          <a:xfrm rot="10800000" flipV="1">
            <a:off x="2798581" y="23224518"/>
            <a:ext cx="19678" cy="1905257"/>
          </a:xfrm>
          <a:prstGeom prst="bentConnector3">
            <a:avLst>
              <a:gd name="adj1" fmla="val 37695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Conector: angular 608">
            <a:extLst>
              <a:ext uri="{FF2B5EF4-FFF2-40B4-BE49-F238E27FC236}">
                <a16:creationId xmlns:a16="http://schemas.microsoft.com/office/drawing/2014/main" xmlns="" id="{FC8405E6-935D-4CF3-A418-F8818DB42282}"/>
              </a:ext>
            </a:extLst>
          </p:cNvPr>
          <p:cNvCxnSpPr>
            <a:stCxn id="173" idx="3"/>
            <a:endCxn id="82" idx="3"/>
          </p:cNvCxnSpPr>
          <p:nvPr/>
        </p:nvCxnSpPr>
        <p:spPr>
          <a:xfrm flipV="1">
            <a:off x="3660373" y="6377254"/>
            <a:ext cx="277535" cy="18752522"/>
          </a:xfrm>
          <a:prstGeom prst="bentConnector3">
            <a:avLst>
              <a:gd name="adj1" fmla="val 95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Conector: angular 611">
            <a:extLst>
              <a:ext uri="{FF2B5EF4-FFF2-40B4-BE49-F238E27FC236}">
                <a16:creationId xmlns:a16="http://schemas.microsoft.com/office/drawing/2014/main" xmlns="" id="{6F419BBA-4698-439A-ABB0-92B4B5FED5C3}"/>
              </a:ext>
            </a:extLst>
          </p:cNvPr>
          <p:cNvCxnSpPr>
            <a:stCxn id="179" idx="3"/>
            <a:endCxn id="82" idx="3"/>
          </p:cNvCxnSpPr>
          <p:nvPr/>
        </p:nvCxnSpPr>
        <p:spPr>
          <a:xfrm flipV="1">
            <a:off x="3430871" y="6377254"/>
            <a:ext cx="507037" cy="21850421"/>
          </a:xfrm>
          <a:prstGeom prst="bentConnector3">
            <a:avLst>
              <a:gd name="adj1" fmla="val 5690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Conector: angular 614">
            <a:extLst>
              <a:ext uri="{FF2B5EF4-FFF2-40B4-BE49-F238E27FC236}">
                <a16:creationId xmlns:a16="http://schemas.microsoft.com/office/drawing/2014/main" xmlns="" id="{95FC2492-5EA3-48E5-B258-A62348EE624D}"/>
              </a:ext>
            </a:extLst>
          </p:cNvPr>
          <p:cNvCxnSpPr>
            <a:cxnSpLocks/>
            <a:stCxn id="186" idx="1"/>
            <a:endCxn id="82" idx="3"/>
          </p:cNvCxnSpPr>
          <p:nvPr/>
        </p:nvCxnSpPr>
        <p:spPr>
          <a:xfrm rot="10800000" flipH="1">
            <a:off x="2624934" y="6377254"/>
            <a:ext cx="1312973" cy="26674238"/>
          </a:xfrm>
          <a:prstGeom prst="bentConnector5">
            <a:avLst>
              <a:gd name="adj1" fmla="val -64946"/>
              <a:gd name="adj2" fmla="val -6965"/>
              <a:gd name="adj3" fmla="val 279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Conector recto de flecha 634">
            <a:extLst>
              <a:ext uri="{FF2B5EF4-FFF2-40B4-BE49-F238E27FC236}">
                <a16:creationId xmlns:a16="http://schemas.microsoft.com/office/drawing/2014/main" xmlns="" id="{7C6F5BB3-7BB4-41E8-9D44-D293E23E7021}"/>
              </a:ext>
            </a:extLst>
          </p:cNvPr>
          <p:cNvCxnSpPr>
            <a:stCxn id="187" idx="2"/>
          </p:cNvCxnSpPr>
          <p:nvPr/>
        </p:nvCxnSpPr>
        <p:spPr>
          <a:xfrm flipH="1">
            <a:off x="2884444" y="34051893"/>
            <a:ext cx="7739" cy="869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4393423" y="23983329"/>
            <a:ext cx="437417" cy="387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 smtClean="0"/>
              <a:t>W</a:t>
            </a:r>
            <a:endParaRPr lang="es-PA" sz="1400" dirty="0"/>
          </a:p>
        </p:txBody>
      </p:sp>
      <p:cxnSp>
        <p:nvCxnSpPr>
          <p:cNvPr id="7" name="Straight Arrow Connector 6"/>
          <p:cNvCxnSpPr>
            <a:stCxn id="172" idx="3"/>
            <a:endCxn id="2" idx="2"/>
          </p:cNvCxnSpPr>
          <p:nvPr/>
        </p:nvCxnSpPr>
        <p:spPr>
          <a:xfrm flipV="1">
            <a:off x="4071039" y="24177146"/>
            <a:ext cx="322384" cy="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4347844" y="25978229"/>
            <a:ext cx="437417" cy="387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 smtClean="0"/>
              <a:t>W</a:t>
            </a:r>
            <a:endParaRPr lang="es-PA" sz="1400" dirty="0"/>
          </a:p>
        </p:txBody>
      </p:sp>
      <p:cxnSp>
        <p:nvCxnSpPr>
          <p:cNvPr id="122" name="Straight Arrow Connector 121"/>
          <p:cNvCxnSpPr>
            <a:endCxn id="121" idx="2"/>
          </p:cNvCxnSpPr>
          <p:nvPr/>
        </p:nvCxnSpPr>
        <p:spPr>
          <a:xfrm flipV="1">
            <a:off x="4025460" y="26172046"/>
            <a:ext cx="322384" cy="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3906757" y="33670130"/>
            <a:ext cx="437417" cy="387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 smtClean="0"/>
              <a:t>W</a:t>
            </a:r>
            <a:endParaRPr lang="es-PA" sz="1400" dirty="0"/>
          </a:p>
        </p:txBody>
      </p:sp>
      <p:cxnSp>
        <p:nvCxnSpPr>
          <p:cNvPr id="124" name="Straight Arrow Connector 123"/>
          <p:cNvCxnSpPr>
            <a:endCxn id="123" idx="2"/>
          </p:cNvCxnSpPr>
          <p:nvPr/>
        </p:nvCxnSpPr>
        <p:spPr>
          <a:xfrm flipV="1">
            <a:off x="3584373" y="33863947"/>
            <a:ext cx="322384" cy="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 flipH="1">
            <a:off x="1355821" y="32101519"/>
            <a:ext cx="437417" cy="3876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 smtClean="0"/>
              <a:t>W</a:t>
            </a:r>
            <a:endParaRPr lang="es-PA" sz="1400" dirty="0"/>
          </a:p>
        </p:txBody>
      </p:sp>
      <p:cxnSp>
        <p:nvCxnSpPr>
          <p:cNvPr id="126" name="Straight Arrow Connector 125"/>
          <p:cNvCxnSpPr/>
          <p:nvPr/>
        </p:nvCxnSpPr>
        <p:spPr>
          <a:xfrm flipH="1" flipV="1">
            <a:off x="1793196" y="32247560"/>
            <a:ext cx="378794" cy="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36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450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WVALDO GRAELL</dc:creator>
  <cp:lastModifiedBy>Stacy Sobenis</cp:lastModifiedBy>
  <cp:revision>18</cp:revision>
  <dcterms:created xsi:type="dcterms:W3CDTF">2018-03-09T18:35:27Z</dcterms:created>
  <dcterms:modified xsi:type="dcterms:W3CDTF">2018-03-15T18:18:42Z</dcterms:modified>
</cp:coreProperties>
</file>