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2" r:id="rId5"/>
    <p:sldId id="263" r:id="rId6"/>
    <p:sldId id="260" r:id="rId7"/>
    <p:sldId id="261" r:id="rId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8DBB9-FF4D-4FDA-AD34-27FA86519578}" type="datetime1">
              <a:rPr lang="zh-CN" altLang="en-US" smtClean="0"/>
              <a:t>2021-11-10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1CCE20-FD2F-40C5-ABE3-3369F20AA0E6}" type="datetime1">
              <a:rPr lang="zh-CN" altLang="en-US" smtClean="0"/>
              <a:t>2021-11-10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3234F-2943-4AD6-8E73-34C216403FC9}" type="datetime1">
              <a:rPr lang="zh-CN" altLang="en-US" smtClean="0"/>
              <a:t>2021-11-10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18B044-5115-4C63-8F06-0D627F0729F0}" type="datetime1">
              <a:rPr lang="zh-CN" altLang="en-US" smtClean="0"/>
              <a:t>2021-11-10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476C3-78BD-40CB-9C6F-0D41DD7E1D50}" type="datetime1">
              <a:rPr lang="zh-CN" altLang="en-US" smtClean="0"/>
              <a:t>2021-11-10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4A4C0A-F292-41BE-9CD1-530467B1B9F8}" type="datetime1">
              <a:rPr lang="zh-CN" altLang="en-US" smtClean="0"/>
              <a:t>2021-11-10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1630FC-7090-4D1C-93D5-113C82941F4E}" type="datetime1">
              <a:rPr lang="zh-CN" altLang="en-US" smtClean="0"/>
              <a:t>2021-11-10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DFCFC-F8E9-4049-95DD-C79391CC7BFF}" type="datetime1">
              <a:rPr lang="zh-CN" altLang="en-US" smtClean="0"/>
              <a:t>2021-11-10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BE5E81-E012-42C1-892B-1E2892457684}" type="datetime1">
              <a:rPr lang="zh-CN" altLang="en-US" smtClean="0"/>
              <a:t>2021-11-10</a:t>
            </a:fld>
            <a:endParaRPr lang="en-US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05DBCF-E3D4-4FC7-9203-C0C05B2BAA55}" type="datetime1">
              <a:rPr lang="zh-CN" altLang="en-US" smtClean="0"/>
              <a:t>2021-11-10</a:t>
            </a:fld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10A522-F0F5-43AE-870D-B1652467F5E7}" type="datetime1">
              <a:rPr lang="zh-CN" altLang="en-US" smtClean="0"/>
              <a:t>2021-11-10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571CF06-CFCF-4651-AD58-EA72AF9A9AA5}" type="datetime1">
              <a:rPr lang="zh-CN" altLang="en-US" smtClean="0"/>
              <a:t>2021-11-10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A78803E1-1726-4879-80E3-452B390141DD}" type="datetime1">
              <a:rPr lang="zh-CN" altLang="en-US" smtClean="0"/>
              <a:t>2021-11-10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ECCA8BC-1B61-46E2-9581-00FC2FDA063C}" type="datetime1">
              <a:rPr lang="zh-CN" altLang="en-US" smtClean="0"/>
              <a:t>2021-11-10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新宋体" panose="02010609030101010101" pitchFamily="49" charset="-122"/>
          <a:ea typeface="新宋体" panose="0201060903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长方形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6600" dirty="0"/>
              <a:t>初识</a:t>
            </a:r>
            <a:r>
              <a:rPr lang="en-US" altLang="zh-CN" sz="6600" dirty="0" err="1"/>
              <a:t>SpringBoot</a:t>
            </a:r>
            <a:endParaRPr lang="zh-cn" sz="6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endParaRPr 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 descr="一张显示了建筑物、坐姿、长凳和侧边的图片&#10;&#10;说明自动生成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6375" y="2407639"/>
            <a:ext cx="503338" cy="807623"/>
          </a:xfrm>
        </p:spPr>
        <p:txBody>
          <a:bodyPr rtlCol="0" anchor="ctr">
            <a:normAutofit/>
          </a:bodyPr>
          <a:lstStyle/>
          <a:p>
            <a:pPr lvl="0" rtl="0"/>
            <a:endParaRPr lang="zh-cn" sz="4800" i="1" dirty="0">
              <a:solidFill>
                <a:srgbClr val="FFFFFF"/>
              </a:solidFill>
            </a:endParaRPr>
          </a:p>
        </p:txBody>
      </p:sp>
      <p:sp>
        <p:nvSpPr>
          <p:cNvPr id="49" name="长方形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Autofit/>
          </a:bodyPr>
          <a:lstStyle/>
          <a:p>
            <a:pPr rtl="0"/>
            <a:r>
              <a:rPr lang="en-US" altLang="zh-CN" sz="1600" dirty="0">
                <a:solidFill>
                  <a:srgbClr val="FFFFFF"/>
                </a:solidFill>
              </a:rPr>
              <a:t>	Spring Boot</a:t>
            </a:r>
            <a:r>
              <a:rPr lang="zh-CN" altLang="en-US" sz="1600" dirty="0">
                <a:solidFill>
                  <a:srgbClr val="FFFFFF"/>
                </a:solidFill>
              </a:rPr>
              <a:t>是由</a:t>
            </a:r>
            <a:r>
              <a:rPr lang="en-US" altLang="zh-CN" sz="1600" dirty="0">
                <a:solidFill>
                  <a:srgbClr val="FFFFFF"/>
                </a:solidFill>
              </a:rPr>
              <a:t>Pivotal</a:t>
            </a:r>
            <a:r>
              <a:rPr lang="zh-CN" altLang="en-US" sz="1600" dirty="0">
                <a:solidFill>
                  <a:srgbClr val="FFFFFF"/>
                </a:solidFill>
              </a:rPr>
              <a:t>团队提供的全新框架，其设计目的是用来简化新</a:t>
            </a:r>
            <a:r>
              <a:rPr lang="en-US" altLang="zh-CN" sz="1600" dirty="0">
                <a:solidFill>
                  <a:srgbClr val="FFFFFF"/>
                </a:solidFill>
              </a:rPr>
              <a:t>Spring</a:t>
            </a:r>
            <a:r>
              <a:rPr lang="zh-CN" altLang="en-US" sz="1600" dirty="0">
                <a:solidFill>
                  <a:srgbClr val="FFFFFF"/>
                </a:solidFill>
              </a:rPr>
              <a:t>应用的初始搭建以及开发过程。该框架使用了特定的方式来进行配置，从而使开发人员不再需要定义样板化的配置。通过这种方式，</a:t>
            </a:r>
            <a:r>
              <a:rPr lang="en-US" altLang="zh-CN" sz="1600" dirty="0">
                <a:solidFill>
                  <a:srgbClr val="FFFFFF"/>
                </a:solidFill>
              </a:rPr>
              <a:t>Spring Boot</a:t>
            </a:r>
            <a:r>
              <a:rPr lang="zh-CN" altLang="en-US" sz="1600" dirty="0">
                <a:solidFill>
                  <a:srgbClr val="FFFFFF"/>
                </a:solidFill>
              </a:rPr>
              <a:t>致力于在蓬勃发展的快速应用开发领域</a:t>
            </a:r>
            <a:r>
              <a:rPr lang="en-US" altLang="zh-CN" sz="1600" dirty="0">
                <a:solidFill>
                  <a:srgbClr val="FFFFFF"/>
                </a:solidFill>
              </a:rPr>
              <a:t>(rapid application development)</a:t>
            </a:r>
            <a:r>
              <a:rPr lang="zh-CN" altLang="en-US" sz="1600" dirty="0">
                <a:solidFill>
                  <a:srgbClr val="FFFFFF"/>
                </a:solidFill>
              </a:rPr>
              <a:t>成为领导者。</a:t>
            </a:r>
            <a:r>
              <a:rPr lang="en-US" altLang="zh-CN" sz="1600" dirty="0">
                <a:solidFill>
                  <a:srgbClr val="FFFFFF"/>
                </a:solidFill>
              </a:rPr>
              <a:t>					--</a:t>
            </a:r>
            <a:r>
              <a:rPr lang="zh-CN" altLang="en-US" sz="1600" dirty="0">
                <a:solidFill>
                  <a:srgbClr val="FFFFFF"/>
                </a:solidFill>
              </a:rPr>
              <a:t>摘自百度百科</a:t>
            </a:r>
            <a:endParaRPr lang="zh-cn" sz="1600" dirty="0">
              <a:solidFill>
                <a:srgbClr val="FFFF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5FF9C5-2F66-412B-90DE-0C179A72CCC6}"/>
              </a:ext>
            </a:extLst>
          </p:cNvPr>
          <p:cNvSpPr txBox="1"/>
          <p:nvPr/>
        </p:nvSpPr>
        <p:spPr>
          <a:xfrm>
            <a:off x="1553344" y="912482"/>
            <a:ext cx="9085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i="1" dirty="0" err="1">
                <a:solidFill>
                  <a:srgbClr val="FFFFFF"/>
                </a:solidFill>
              </a:rPr>
              <a:t>Springboot</a:t>
            </a:r>
            <a:r>
              <a:rPr lang="zh-CN" altLang="en-US" sz="3200" i="1" dirty="0">
                <a:solidFill>
                  <a:srgbClr val="FFFFFF"/>
                </a:solidFill>
              </a:rPr>
              <a:t>发展史</a:t>
            </a:r>
            <a:endParaRPr lang="zh-CN" altLang="en-US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8844E8-F1BB-455C-AE6E-23C9ACE3387F}"/>
              </a:ext>
            </a:extLst>
          </p:cNvPr>
          <p:cNvSpPr txBox="1"/>
          <p:nvPr/>
        </p:nvSpPr>
        <p:spPr>
          <a:xfrm>
            <a:off x="1553344" y="2740689"/>
            <a:ext cx="9093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3200" i="1" dirty="0">
                <a:solidFill>
                  <a:srgbClr val="FFFFFF"/>
                </a:solidFill>
              </a:rPr>
              <a:t>为何使用</a:t>
            </a:r>
            <a:r>
              <a:rPr lang="en-US" altLang="zh-CN" sz="3200" i="1" dirty="0" err="1">
                <a:solidFill>
                  <a:srgbClr val="FFFFFF"/>
                </a:solidFill>
              </a:rPr>
              <a:t>SpringBoot</a:t>
            </a:r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12C67A-4857-4B9D-AD9E-37D7DA20347A}"/>
              </a:ext>
            </a:extLst>
          </p:cNvPr>
          <p:cNvSpPr txBox="1"/>
          <p:nvPr/>
        </p:nvSpPr>
        <p:spPr>
          <a:xfrm>
            <a:off x="1553344" y="3554457"/>
            <a:ext cx="8800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i="1" dirty="0" err="1">
                <a:solidFill>
                  <a:srgbClr val="FFFFFF"/>
                </a:solidFill>
              </a:rPr>
              <a:t>SpringBoot</a:t>
            </a:r>
            <a:r>
              <a:rPr lang="zh-CN" altLang="en-US" sz="3200" i="1" dirty="0">
                <a:solidFill>
                  <a:srgbClr val="FFFFFF"/>
                </a:solidFill>
              </a:rPr>
              <a:t>是如何启动的</a:t>
            </a:r>
            <a:endParaRPr lang="zh-CN" altLang="en-US" sz="3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277566-20EB-4834-B80C-F3CC438A2E23}"/>
              </a:ext>
            </a:extLst>
          </p:cNvPr>
          <p:cNvSpPr txBox="1"/>
          <p:nvPr/>
        </p:nvSpPr>
        <p:spPr>
          <a:xfrm>
            <a:off x="1553344" y="1863527"/>
            <a:ext cx="6520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i="1" dirty="0">
                <a:solidFill>
                  <a:srgbClr val="FFFFFF"/>
                </a:solidFill>
              </a:rPr>
              <a:t>什么是</a:t>
            </a:r>
            <a:r>
              <a:rPr lang="en-US" altLang="zh-CN" sz="3200" i="1" dirty="0" err="1">
                <a:solidFill>
                  <a:srgbClr val="FFFFFF"/>
                </a:solidFill>
              </a:rPr>
              <a:t>SpringBoot</a:t>
            </a:r>
            <a:endParaRPr lang="zh-CN" altLang="en-US" sz="32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B7992-7CC2-4053-8E06-DA2BB50A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发展史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E8E52C-993E-49FD-A6FF-3C4293354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505" y="3429000"/>
            <a:ext cx="3125074" cy="24381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7B2CF8-9BF0-4D34-B34C-C658A744D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起点</a:t>
            </a:r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2002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年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10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月，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Rod Johnson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撰写了一本名为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Expert One-on-One J2EE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设计和开发的书。本书由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Wrox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出版，介绍了当时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Java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企业应用程序开发的情况，并指出了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Java EE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和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EJB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组件框架中的存在的一些主要缺陷。在这本书中，他提出了一个基于普通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Java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类和依赖注入的更简单的解决方案。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在书中，他展示了如何在不使用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EJB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的情况下构建高质量，可扩展的在线座位预留系统。为了构建应用程序，他编写了超过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30,000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行的基础结构代码。包含许多可重用的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Java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接口和类，如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ApplicationContext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BeanFactory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。由于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java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接口是依赖注入的基本构建块，因此他将这些类的根包命名为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com.interface21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。这便是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Spring 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的前身。</a:t>
            </a:r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703C47-E223-448E-B508-99F818BF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2021-11-11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7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C0104-048A-4588-BB14-17124EB8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发展史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2D34F-20A4-4E49-8A52-8D4AF4D9E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2003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年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Rod Johnson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和同伴在此框架的基础上开发了一个全新的框架命名为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Spring ,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据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Rod Johnson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介绍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Spring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是传统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J2EE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新的开始。随后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Spring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发展进入快车道。</a:t>
            </a:r>
          </a:p>
          <a:p>
            <a:pPr algn="l">
              <a:buFont typeface="Wingdings" panose="05000000000000000000" pitchFamily="2" charset="2"/>
              <a:buChar char="l"/>
            </a:pP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2004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年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03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月，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1.0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版发布。</a:t>
            </a:r>
          </a:p>
          <a:p>
            <a:pPr algn="l">
              <a:buFont typeface="Wingdings" panose="05000000000000000000" pitchFamily="2" charset="2"/>
              <a:buChar char="l"/>
            </a:pP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2006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年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10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月，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2.0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版发布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。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algn="l">
              <a:buFont typeface="Wingdings" panose="05000000000000000000" pitchFamily="2" charset="2"/>
              <a:buChar char="l"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…</a:t>
            </a:r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>
              <a:buFont typeface="Wingdings" panose="05000000000000000000" pitchFamily="2" charset="2"/>
              <a:buChar char="l"/>
            </a:pP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2013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年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12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月，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Pivotal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宣布发布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Spring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框架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4.0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Spring4.0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的版本是基于</a:t>
            </a:r>
            <a:r>
              <a:rPr lang="en-US" altLang="zh-CN" dirty="0" err="1">
                <a:solidFill>
                  <a:srgbClr val="4D4D4D"/>
                </a:solidFill>
                <a:latin typeface="-apple-system"/>
              </a:rPr>
              <a:t>javaconfig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的开发也就是基于注解的开发，从而促使了</a:t>
            </a:r>
            <a:r>
              <a:rPr lang="en-US" altLang="zh-CN" dirty="0" err="1">
                <a:solidFill>
                  <a:srgbClr val="4D4D4D"/>
                </a:solidFill>
                <a:latin typeface="-apple-system"/>
              </a:rPr>
              <a:t>SpringBoot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的横空出世。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marL="0" indent="0" algn="l">
              <a:buNone/>
            </a:pPr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7C4D55-5307-4FA6-A61B-C30CDAF4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2021-11-11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75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4BC8B-8D66-41E2-AA03-79E0B67B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 err="1"/>
              <a:t>SpringBoot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4D259-0973-4748-84BC-A089ACB85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Spring Boot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是由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Pivotal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团队提供的全新框架，其设计目的是用来简化新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Spring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应用的初始搭建以及开发过程。该框架使用了特定的方式来进行配置，从而使开发人员不再需要定义样板化的配置。用我的话来理解，就是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Spring Boot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其实不是什么新的框架，它默认配置了很多框架的使用方式，就像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maven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整合了所有的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jar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包，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Spring Boot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整合了所有热门的第三方框架。</a:t>
            </a:r>
          </a:p>
          <a:p>
            <a:pPr algn="l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Spring Boot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简化了基于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Spring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的应用开发，通过少量的代码就能创建一个独立的、产品级别的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Spring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应用。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Spring Boot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为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Spring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平台及第三方库提供开箱即用的设置，这样你就可以有条不紊地开始。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Spring Boot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的核心思想就是</a:t>
            </a:r>
            <a:r>
              <a:rPr lang="zh-CN" altLang="en-US" b="1" i="0" u="sng" dirty="0">
                <a:solidFill>
                  <a:srgbClr val="FF0000"/>
                </a:solidFill>
                <a:effectLst/>
                <a:latin typeface="-apple-system"/>
              </a:rPr>
              <a:t>约定大于配置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，多数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Spring Boot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应用只需要很少的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Spring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配置。采用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Spring Boot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可以大大的简化你的开发模式，所有你想集成的常用框架，它都有对应的组件支持。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CCEA10-7173-4819-B160-1670F75F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2021-11-11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4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75159-776F-4709-98EB-C79493ADE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为何使用</a:t>
            </a:r>
            <a:r>
              <a:rPr lang="en-US" altLang="zh-CN" dirty="0" err="1"/>
              <a:t>SpringBoot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FDF977-8622-426F-A06F-5071B759E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0404B3-E709-45DE-9B2A-51B193466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2021-11-11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51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E76BF-63AD-452E-AA60-D40C320D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是如何启动的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64E47-5E81-400F-A96A-DF67F5A10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983F6C-16E2-4D5F-A247-B164E7E4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2021-11-11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25241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0_TF56160789.potx" id="{3F1A5A69-5FBD-4BC0-A5BD-1C78ACF4E2B8}" vid="{F8855046-FD5E-4BF4-A180-69AC9E1877E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{FE1751FC-640B-4A4A-8A8F-2EC721A899E4}tf56160789_win32</Template>
  <TotalTime>77</TotalTime>
  <Words>576</Words>
  <Application>Microsoft Office PowerPoint</Application>
  <PresentationFormat>宽屏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-apple-system</vt:lpstr>
      <vt:lpstr>Microsoft YaHei UI</vt:lpstr>
      <vt:lpstr>新宋体</vt:lpstr>
      <vt:lpstr>Calibri</vt:lpstr>
      <vt:lpstr>Franklin Gothic Book</vt:lpstr>
      <vt:lpstr>Verdana</vt:lpstr>
      <vt:lpstr>Wingdings</vt:lpstr>
      <vt:lpstr>1_RetrospectVTI</vt:lpstr>
      <vt:lpstr>初识SpringBoot</vt:lpstr>
      <vt:lpstr>PowerPoint 演示文稿</vt:lpstr>
      <vt:lpstr>SpringBoot发展史</vt:lpstr>
      <vt:lpstr>SpringBoot发展史</vt:lpstr>
      <vt:lpstr>什么是SpringBoot</vt:lpstr>
      <vt:lpstr>为何使用SpringBoot</vt:lpstr>
      <vt:lpstr>SpringBoot是如何启动的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初识SpringBoot</dc:title>
  <dc:creator>吴 港归</dc:creator>
  <cp:lastModifiedBy>吴 港归</cp:lastModifiedBy>
  <cp:revision>3</cp:revision>
  <dcterms:created xsi:type="dcterms:W3CDTF">2021-11-10T15:59:03Z</dcterms:created>
  <dcterms:modified xsi:type="dcterms:W3CDTF">2021-11-10T17:16:19Z</dcterms:modified>
</cp:coreProperties>
</file>