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1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98101F1-4357-4F06-98E1-3982CEE67F54}">
          <p14:sldIdLst>
            <p14:sldId id="257"/>
            <p14:sldId id="258"/>
            <p14:sldId id="259"/>
            <p14:sldId id="262"/>
            <p14:sldId id="263"/>
            <p14:sldId id="264"/>
            <p14:sldId id="260"/>
            <p14:sldId id="265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港归" initials="吴" lastIdx="1" clrIdx="0">
    <p:extLst>
      <p:ext uri="{19B8F6BF-5375-455C-9EA6-DF929625EA0E}">
        <p15:presenceInfo xmlns:p15="http://schemas.microsoft.com/office/powerpoint/2012/main" userId="c55a05e32fd95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2021-11-11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2021-11-11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2021-11-11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2021-11-11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2021-11-11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2021-11-11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2021-11-11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2021-11-11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2021-11-11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2021-11-11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2021-11-11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2021-11-11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2021-11-11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2021-11-11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600" dirty="0"/>
              <a:t>初识</a:t>
            </a:r>
            <a:r>
              <a:rPr lang="en-US" altLang="zh-CN" sz="6600" dirty="0" err="1"/>
              <a:t>SpringBoot</a:t>
            </a:r>
            <a:endParaRPr lang="zh-cn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76BF-63AD-452E-AA60-D40C320D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是如何启动的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64E47-5E81-400F-A96A-DF67F5A1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83F6C-16E2-4D5F-A247-B164E7E4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5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6375" y="2407639"/>
            <a:ext cx="503338" cy="807623"/>
          </a:xfrm>
        </p:spPr>
        <p:txBody>
          <a:bodyPr rtlCol="0" anchor="ctr">
            <a:normAutofit/>
          </a:bodyPr>
          <a:lstStyle/>
          <a:p>
            <a:pPr lvl="0" rtl="0"/>
            <a:endParaRPr 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1600" dirty="0">
                <a:solidFill>
                  <a:srgbClr val="FFFFFF"/>
                </a:solidFill>
              </a:rPr>
              <a:t>	Spring Boot</a:t>
            </a:r>
            <a:r>
              <a:rPr lang="zh-CN" altLang="en-US" sz="1600" dirty="0">
                <a:solidFill>
                  <a:srgbClr val="FFFFFF"/>
                </a:solidFill>
              </a:rPr>
              <a:t>是由</a:t>
            </a:r>
            <a:r>
              <a:rPr lang="en-US" altLang="zh-CN" sz="1600" dirty="0">
                <a:solidFill>
                  <a:srgbClr val="FFFFFF"/>
                </a:solidFill>
              </a:rPr>
              <a:t>Pivotal</a:t>
            </a:r>
            <a:r>
              <a:rPr lang="zh-CN" altLang="en-US" sz="1600" dirty="0">
                <a:solidFill>
                  <a:srgbClr val="FFFFFF"/>
                </a:solidFill>
              </a:rPr>
              <a:t>团队提供的全新框架，其设计目的是用来简化新</a:t>
            </a:r>
            <a:r>
              <a:rPr lang="en-US" altLang="zh-CN" sz="1600" dirty="0">
                <a:solidFill>
                  <a:srgbClr val="FFFFFF"/>
                </a:solidFill>
              </a:rPr>
              <a:t>Spring</a:t>
            </a:r>
            <a:r>
              <a:rPr lang="zh-CN" altLang="en-US" sz="1600" dirty="0">
                <a:solidFill>
                  <a:srgbClr val="FFFFFF"/>
                </a:solidFill>
              </a:rPr>
              <a:t>应用的初始搭建以及开发过程。该框架使用了特定的方式来进行配置，从而使开发人员不再需要定义样板化的配置。通过这种方式，</a:t>
            </a:r>
            <a:r>
              <a:rPr lang="en-US" altLang="zh-CN" sz="1600" dirty="0">
                <a:solidFill>
                  <a:srgbClr val="FFFFFF"/>
                </a:solidFill>
              </a:rPr>
              <a:t>Spring Boot</a:t>
            </a:r>
            <a:r>
              <a:rPr lang="zh-CN" altLang="en-US" sz="1600" dirty="0">
                <a:solidFill>
                  <a:srgbClr val="FFFFFF"/>
                </a:solidFill>
              </a:rPr>
              <a:t>致力于在蓬勃发展的快速应用开发领域</a:t>
            </a:r>
            <a:r>
              <a:rPr lang="en-US" altLang="zh-CN" sz="1600" dirty="0">
                <a:solidFill>
                  <a:srgbClr val="FFFFFF"/>
                </a:solidFill>
              </a:rPr>
              <a:t>(rapid application development)</a:t>
            </a:r>
            <a:r>
              <a:rPr lang="zh-CN" altLang="en-US" sz="1600" dirty="0">
                <a:solidFill>
                  <a:srgbClr val="FFFFFF"/>
                </a:solidFill>
              </a:rPr>
              <a:t>成为领导者。</a:t>
            </a:r>
            <a:r>
              <a:rPr lang="en-US" altLang="zh-CN" sz="1600" dirty="0">
                <a:solidFill>
                  <a:srgbClr val="FFFFFF"/>
                </a:solidFill>
              </a:rPr>
              <a:t>					--</a:t>
            </a:r>
            <a:r>
              <a:rPr lang="zh-CN" altLang="en-US" sz="1600" dirty="0">
                <a:solidFill>
                  <a:srgbClr val="FFFFFF"/>
                </a:solidFill>
              </a:rPr>
              <a:t>摘自百度百科</a:t>
            </a:r>
            <a:endParaRPr lang="zh-cn" sz="1600" dirty="0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5FF9C5-2F66-412B-90DE-0C179A72CCC6}"/>
              </a:ext>
            </a:extLst>
          </p:cNvPr>
          <p:cNvSpPr txBox="1"/>
          <p:nvPr/>
        </p:nvSpPr>
        <p:spPr>
          <a:xfrm>
            <a:off x="1553344" y="912482"/>
            <a:ext cx="908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i="1" dirty="0">
                <a:solidFill>
                  <a:srgbClr val="FFFFFF"/>
                </a:solidFill>
              </a:rPr>
              <a:t>Spring Boot</a:t>
            </a:r>
            <a:r>
              <a:rPr lang="zh-CN" altLang="en-US" sz="3200" i="1" dirty="0">
                <a:solidFill>
                  <a:srgbClr val="FFFFFF"/>
                </a:solidFill>
              </a:rPr>
              <a:t>发展史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844E8-F1BB-455C-AE6E-23C9ACE3387F}"/>
              </a:ext>
            </a:extLst>
          </p:cNvPr>
          <p:cNvSpPr txBox="1"/>
          <p:nvPr/>
        </p:nvSpPr>
        <p:spPr>
          <a:xfrm>
            <a:off x="1553344" y="2740689"/>
            <a:ext cx="909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i="1" dirty="0">
                <a:solidFill>
                  <a:srgbClr val="FFFFFF"/>
                </a:solidFill>
              </a:rPr>
              <a:t>为何使用</a:t>
            </a:r>
            <a:r>
              <a:rPr lang="en-US" altLang="zh-CN" sz="3200" i="1" dirty="0">
                <a:solidFill>
                  <a:srgbClr val="FFFFFF"/>
                </a:solidFill>
              </a:rPr>
              <a:t>Spring Boot</a:t>
            </a:r>
            <a:r>
              <a:rPr lang="zh-CN" altLang="en-US" sz="3200" i="1" dirty="0">
                <a:solidFill>
                  <a:srgbClr val="FFFFFF"/>
                </a:solidFill>
              </a:rPr>
              <a:t>？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12C67A-4857-4B9D-AD9E-37D7DA20347A}"/>
              </a:ext>
            </a:extLst>
          </p:cNvPr>
          <p:cNvSpPr txBox="1"/>
          <p:nvPr/>
        </p:nvSpPr>
        <p:spPr>
          <a:xfrm>
            <a:off x="1553344" y="3554457"/>
            <a:ext cx="88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i="1" dirty="0">
                <a:solidFill>
                  <a:srgbClr val="FFFFFF"/>
                </a:solidFill>
              </a:rPr>
              <a:t>Spring Boot</a:t>
            </a:r>
            <a:r>
              <a:rPr lang="zh-CN" altLang="en-US" sz="3200" i="1" dirty="0">
                <a:solidFill>
                  <a:srgbClr val="FFFFFF"/>
                </a:solidFill>
              </a:rPr>
              <a:t>是如何启动的？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277566-20EB-4834-B80C-F3CC438A2E23}"/>
              </a:ext>
            </a:extLst>
          </p:cNvPr>
          <p:cNvSpPr txBox="1"/>
          <p:nvPr/>
        </p:nvSpPr>
        <p:spPr>
          <a:xfrm>
            <a:off x="1553344" y="1863527"/>
            <a:ext cx="652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i="1" dirty="0">
                <a:solidFill>
                  <a:srgbClr val="FFFFFF"/>
                </a:solidFill>
              </a:rPr>
              <a:t>什么是</a:t>
            </a:r>
            <a:r>
              <a:rPr lang="en-US" altLang="zh-CN" sz="3200" i="1" dirty="0">
                <a:solidFill>
                  <a:srgbClr val="FFFFFF"/>
                </a:solidFill>
              </a:rPr>
              <a:t>Spring Boot</a:t>
            </a:r>
            <a:r>
              <a:rPr lang="zh-CN" altLang="en-US" sz="3200" i="1" dirty="0">
                <a:solidFill>
                  <a:srgbClr val="FFFFFF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B7992-7CC2-4053-8E06-DA2BB50A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发展史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E8E52C-993E-49FD-A6FF-3C429335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505" y="3429000"/>
            <a:ext cx="3125074" cy="24381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B2CF8-9BF0-4D34-B34C-C658A744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起点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2002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年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月，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Rod Johnson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撰写了一本名为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Expert One-on-One J2EE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设计和开发的书。本书由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Wrox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出版，介绍了当时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企业应用程序开发的情况，并指出了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 EE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EJB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组件框架中的存在的一些主要缺陷。在这本书中，他提出了一个基于普通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类和依赖注入的更简单的解决方案。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在书中，他展示了如何在不使用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EJB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的情况下构建高质量，可扩展的在线座位预留系统。为了构建应用程序，他编写了超过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30,000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行的基础结构代码。包含许多可重用的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接口和类，如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ApplicationContext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BeanFactory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。由于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接口是依赖注入的基本构建块，因此他将这些类的根包命名为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com.interface21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。这便是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Spring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的前身。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03C47-E223-448E-B508-99F818BF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7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C0104-048A-4588-BB14-17124EB8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发展史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D34F-20A4-4E49-8A52-8D4AF4D9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2003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Rod Johnson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和同伴在此框架的基础上开发了一个全新的框架命名为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据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Rod Johnson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介绍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是传统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J2EE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新的开始。随后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发展进入快车道。</a:t>
            </a:r>
          </a:p>
          <a:p>
            <a:pPr algn="l"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2004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03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月，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1.0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版发布。</a:t>
            </a:r>
          </a:p>
          <a:p>
            <a:pPr algn="l"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2006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月，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2.0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版发布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…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2013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12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月，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Pivotal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宣布发布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框架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4.0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Spring4.0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的版本是基于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JavaConfig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的开发也就是基于注解的开发，从而促使了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SpringBoot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的横空出世。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C4D55-5307-4FA6-A61B-C30CDAF4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5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4BC8B-8D66-41E2-AA03-79E0B67B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什么是</a:t>
            </a:r>
            <a:r>
              <a:rPr lang="en-US" altLang="zh-CN" sz="4400" dirty="0"/>
              <a:t>Spring Boot</a:t>
            </a:r>
            <a:r>
              <a:rPr lang="zh-CN" altLang="en-US" sz="4400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4D259-0973-4748-84BC-A089ACB8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是由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Pivotal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团队提供的全新框架，其设计目的是用来简化新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应用的初始搭建以及开发过程。该框架使用了特定的方式来进行配置，从而使开发人员不再需要定义样板化的配置。用我的话来理解，就是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其实不是什么新的框架，它默认配置了很多框架的使用方式，就像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maven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整合了所有的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jar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包，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整合了所有热门的第三方框架。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简化了基于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的应用开发，通过少量的代码就能创建一个独立的、产品级别的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应用。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平台及第三方库提供开箱即用的设置，这样你就可以有条不紊地开始。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的核心思想就是</a:t>
            </a:r>
            <a:r>
              <a:rPr lang="zh-CN" altLang="en-US" b="1" i="0" u="sng" dirty="0">
                <a:solidFill>
                  <a:srgbClr val="FF0000"/>
                </a:solidFill>
                <a:effectLst/>
                <a:latin typeface="-apple-system"/>
              </a:rPr>
              <a:t>约定大于配置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，多数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应用只需要很少的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配置。采用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可以大大的简化你的开发模式，所有你想集成的常用框架，它都有对应的组件支持。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CEA10-7173-4819-B160-1670F75F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4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15CA9-4FDB-4837-B8A6-020968BC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什么是</a:t>
            </a:r>
            <a:r>
              <a:rPr lang="en-US" altLang="zh-CN" sz="4400" dirty="0"/>
              <a:t>Spring Boot</a:t>
            </a:r>
            <a:r>
              <a:rPr lang="zh-CN" altLang="en-US" sz="4400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DBA1E-11D0-4D1E-B557-6ADDFB6B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如何理解约定大于配置</a:t>
            </a:r>
            <a:endParaRPr lang="en-US" altLang="zh-CN" b="1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01168" lvl="1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可以从以下两个方面来理解：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384048" lvl="2" indent="0">
              <a:buNone/>
            </a:pP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第一，对于需要特殊规定的地方可由开发自行规定；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84048" lvl="2" indent="0">
              <a:buNone/>
            </a:pP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第二，对于没有规定配置的地方，可使用默认的规则进行配置。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84048" lvl="2" indent="0">
              <a:buNone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那么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Spring Boot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中有哪些约定呢？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Maven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的目录结构。默认有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resources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文件夹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存放资源配置文件。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en-US" altLang="zh-CN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src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-main-</a:t>
            </a:r>
            <a:r>
              <a:rPr lang="en-US" altLang="zh-CN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resources,src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-main-java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。默认的编译生成的类都在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targe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文件夹下面。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spring boot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默认的配置文件必须是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application.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命名的</a:t>
            </a:r>
            <a:r>
              <a:rPr lang="en-US" altLang="zh-CN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yml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文件或者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properties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文件，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且唯一</a:t>
            </a:r>
          </a:p>
          <a:p>
            <a:pPr marL="384048" lvl="2" indent="0">
              <a:buNone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B637C-9EDE-4C6F-8494-3F10F352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D2D436-3452-428E-84A9-E7BBC50F9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591" y="1996580"/>
            <a:ext cx="2067089" cy="367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75159-776F-4709-98EB-C79493AD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为何使用</a:t>
            </a:r>
            <a:r>
              <a:rPr lang="en-US" altLang="zh-CN" dirty="0"/>
              <a:t>Spring Boot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DF977-8622-426F-A06F-5071B759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只使用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spring</a:t>
            </a:r>
            <a:r>
              <a:rPr lang="zh-CN" alt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构建项目：</a:t>
            </a:r>
            <a:endParaRPr lang="en-US" altLang="zh-CN" b="1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首先新建一个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webapp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maven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原型；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其次需要自行创建源文件和配置文件的文件夹并做指定；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需要自行导入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spring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的相关依赖包；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在配置文件夹中新建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applicationContext.xml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spring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配置文件，配置需要注入的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bean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；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   此处只以配置放入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bean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容器的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bean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举例，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需要人为配置的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bean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多而繁杂，且容易出错。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404B3-E709-45DE-9B2A-51B19346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2021-11-11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2F55EA-F03F-47CA-B9A9-F2FAAB908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82" y="2217258"/>
            <a:ext cx="5103302" cy="277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F9EF0-A9B6-4F9F-9890-C99975F3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为何使用</a:t>
            </a:r>
            <a:r>
              <a:rPr lang="en-US" altLang="zh-CN" dirty="0"/>
              <a:t>Spring Boot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EFBE8-5A38-434A-AD2D-B9DF85B9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使用</a:t>
            </a:r>
            <a:r>
              <a:rPr lang="en-US" altLang="zh-CN" b="1" dirty="0" err="1">
                <a:solidFill>
                  <a:srgbClr val="333333"/>
                </a:solidFill>
                <a:latin typeface="Verdana" panose="020B0604030504040204" pitchFamily="34" charset="0"/>
              </a:rPr>
              <a:t>JavaConfig</a:t>
            </a:r>
            <a:r>
              <a:rPr lang="zh-CN" alt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的方式来管理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bean:</a:t>
            </a: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此时已经可以摆脱复杂的配置文件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来配置管理所有的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bean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对象，通过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代码的方式来标识和生成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bean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对象；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右图的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MyConfig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的配置类就相当于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一个备案容器。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BE3D4-8A48-48B1-B149-5F76F7B4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DB86EC-E153-4B05-A685-3D7B24CB1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67" y="2567154"/>
            <a:ext cx="6613321" cy="30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88E2A-0765-49DA-BEA9-C9E4CCAF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为何使用</a:t>
            </a:r>
            <a:r>
              <a:rPr lang="en-US" altLang="zh-CN" dirty="0"/>
              <a:t>Spring Boot?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75203-9E4D-47FB-9CCB-B56E58DD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构建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Spring Boot</a:t>
            </a:r>
            <a:r>
              <a:rPr lang="zh-CN" alt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项目：</a:t>
            </a:r>
            <a:endParaRPr lang="en-US" altLang="zh-CN" b="1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Spring Boot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项目的构建异常便捷，无论是项目的结构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还是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Spring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使用时的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jar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包依赖都一并按照约定生成和适配；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在根目录下会生成一个执行类，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这个类控制着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Spring Boot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项目的执行和关闭。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21E53-F96C-4B77-BAE3-60036A72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28FDED-B5F3-4A05-A7DA-E6452A019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10" y="3951215"/>
            <a:ext cx="7908107" cy="22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413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{FE1751FC-640B-4A4A-8A8F-2EC721A899E4}tf56160789_win32</Template>
  <TotalTime>217</TotalTime>
  <Words>895</Words>
  <Application>Microsoft Office PowerPoint</Application>
  <PresentationFormat>宽屏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-apple-system</vt:lpstr>
      <vt:lpstr>Microsoft YaHei UI</vt:lpstr>
      <vt:lpstr>新宋体</vt:lpstr>
      <vt:lpstr>arial</vt:lpstr>
      <vt:lpstr>Calibri</vt:lpstr>
      <vt:lpstr>Franklin Gothic Book</vt:lpstr>
      <vt:lpstr>Verdana</vt:lpstr>
      <vt:lpstr>Wingdings</vt:lpstr>
      <vt:lpstr>1_RetrospectVTI</vt:lpstr>
      <vt:lpstr>初识SpringBoot</vt:lpstr>
      <vt:lpstr>PowerPoint 演示文稿</vt:lpstr>
      <vt:lpstr>Spring Boot发展史</vt:lpstr>
      <vt:lpstr>Spring Boot发展史</vt:lpstr>
      <vt:lpstr>什么是Spring Boot？</vt:lpstr>
      <vt:lpstr>什么是Spring Boot？</vt:lpstr>
      <vt:lpstr>为何使用Spring Boot？</vt:lpstr>
      <vt:lpstr>为何使用Spring Boot？</vt:lpstr>
      <vt:lpstr>为何使用Spring Boot?</vt:lpstr>
      <vt:lpstr>SpringBoot是如何启动的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初识SpringBoot</dc:title>
  <dc:creator>吴 港归</dc:creator>
  <cp:lastModifiedBy>吴 港归</cp:lastModifiedBy>
  <cp:revision>4</cp:revision>
  <dcterms:created xsi:type="dcterms:W3CDTF">2021-11-10T15:59:03Z</dcterms:created>
  <dcterms:modified xsi:type="dcterms:W3CDTF">2021-11-11T17:40:59Z</dcterms:modified>
</cp:coreProperties>
</file>