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24" r:id="rId4"/>
    <p:sldId id="421" r:id="rId5"/>
    <p:sldId id="412" r:id="rId6"/>
    <p:sldId id="422" r:id="rId7"/>
    <p:sldId id="419" r:id="rId8"/>
    <p:sldId id="420" r:id="rId9"/>
    <p:sldId id="417" r:id="rId10"/>
    <p:sldId id="42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1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ko-K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한중 문화교류 주목한 영역의 변화 탐구</a:t>
            </a:r>
            <a:endParaRPr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(1990-2020)</a:t>
            </a:r>
            <a:endParaRPr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---빅카인츠 중국 문화 관련된 뉴스 기반</a:t>
            </a:r>
            <a:endParaRPr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en-US" altLang="zh-CN" sz="2800">
                <a:sym typeface="+mn-ea"/>
              </a:rPr>
              <a:t>202030258</a:t>
            </a:r>
            <a:endParaRPr lang="en-US" altLang="zh-CN" sz="2800">
              <a:sym typeface="+mn-ea"/>
            </a:endParaRPr>
          </a:p>
          <a:p>
            <a:pPr marL="0" indent="0" algn="r">
              <a:buNone/>
            </a:pPr>
            <a:r>
              <a:rPr lang="en-US" altLang="zh-CN" sz="2800">
                <a:sym typeface="+mn-ea"/>
              </a:rPr>
              <a:t> </a:t>
            </a:r>
            <a:r>
              <a:rPr lang="ko-KR" sz="2800">
                <a:sym typeface="+mn-ea"/>
              </a:rPr>
              <a:t>왕광휘 </a:t>
            </a:r>
            <a:endParaRPr lang="ko-KR" sz="3600"/>
          </a:p>
          <a:p>
            <a:pPr marL="0" indent="0" algn="r">
              <a:buNone/>
            </a:pPr>
            <a:endParaRPr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160" y="4475480"/>
            <a:ext cx="2749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ko-K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연구 주제:</a:t>
            </a:r>
          </a:p>
          <a:p>
            <a:r>
              <a:t>  한중 문화교류가 1990년부터 2020년까지 30년간 교류 영역의 변화를 탐구하는 것을 목적으로 연구하고자 한다.</a:t>
            </a:r>
          </a:p>
          <a:p>
            <a:r>
              <a:t>연구 배경:</a:t>
            </a:r>
          </a:p>
          <a:p>
            <a:r>
              <a:t>  한중 양국의 교류는 이 삼십 년에 걸쳐 영화, 음악, 문학 모두 매우 밀접하게 교류하여 많은 성과를 취득하였다.하지만 21세기의 오늘날에 인터넷이 이렇게 발달하는데 한중 양국의 문화교류는 날로 쇠퇴하는 추세가 가지고 있다.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6160" y="4475480"/>
            <a:ext cx="27495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연구 대상:</a:t>
            </a:r>
            <a:endParaRPr lang="zh-CN" altLang="en-US"/>
          </a:p>
          <a:p>
            <a:r>
              <a:rPr lang="zh-CN" altLang="en-US"/>
              <a:t>  한국의 뉴스데이터 수집 사이트인 빅카인츠로 이용해서 검색하고 받는 1990-2020년간 “중국 문화” 관련의 37만2073건의 기사의 제목들이다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5710" y="4687570"/>
            <a:ext cx="7818755" cy="1412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1445" y="1835785"/>
            <a:ext cx="9382125" cy="4067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202030258 </a:t>
            </a:r>
            <a:r>
              <a:rPr lang="ko-KR"/>
              <a:t>왕광휘</a:t>
            </a:r>
            <a:endParaRPr lang="ko-K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zh-CN"/>
              <a:t>연구 방법:</a:t>
            </a:r>
            <a:endParaRPr lang="ko-KR" altLang="zh-CN"/>
          </a:p>
          <a:p>
            <a:r>
              <a:rPr lang="ko-KR" altLang="zh-CN"/>
              <a:t>  먼저 빅카인츠를 통해 '중국 문화'를 키워드로 검색해 보고 1990-2020년 30년간의 모든 중국 문화 관련 뉴스를 수집하였다. 기사들의 제목에 형태소 분석을 실행했고 제목이 명사, 동사, 형용사 등을 분류해 모든 단어가 나타나는 빈도를 통계하고 명사에 대해서 분석했다.</a:t>
            </a:r>
            <a:endParaRPr lang="ko-KR" altLang="zh-CN"/>
          </a:p>
          <a:p>
            <a:endParaRPr lang="ko-KR" altLang="zh-CN"/>
          </a:p>
          <a:p>
            <a:endParaRPr lang="ko-KR" altLang="zh-CN"/>
          </a:p>
          <a:p>
            <a:endParaRPr lang="ko-KR" altLang="zh-CN"/>
          </a:p>
          <a:p>
            <a:endParaRPr lang="ko-KR" altLang="zh-CN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zh-CN"/>
              <a:t>     </a:t>
            </a:r>
            <a:endParaRPr lang="ko-KR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2510" y="3324860"/>
            <a:ext cx="7987030" cy="3197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이어서 명사 및 빈도를 데이터로 통계하여 모든 명사를 5년 단위로 한 시간 대씩 한중문화교류와 관련된 분야로 분류</a:t>
            </a:r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911475"/>
            <a:ext cx="4257675" cy="1916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85" y="2810510"/>
            <a:ext cx="4360545" cy="2017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통계</a:t>
            </a:r>
            <a:r>
              <a:rPr lang="ko-KR" altLang="zh-CN"/>
              <a:t>하</a:t>
            </a:r>
            <a:r>
              <a:rPr lang="zh-CN" altLang="en-US"/>
              <a:t>고 시각화로 하였다. 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4275" y="2487295"/>
            <a:ext cx="2022475" cy="188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85" y="2487295"/>
            <a:ext cx="2284095" cy="16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25" y="2487295"/>
            <a:ext cx="1940560" cy="150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95" y="4890135"/>
            <a:ext cx="1796415" cy="16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05" y="4652645"/>
            <a:ext cx="1946275" cy="15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940" y="4890135"/>
            <a:ext cx="1701165" cy="13595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5년마다 각 분야가 차지하는 비율, 명사의 출현 빈도에 따라 순위를 매기고, 각 시간대 별로 빈도가 가장 높은 30개의 명사를 선별</a:t>
            </a:r>
            <a:endParaRPr lang="zh-CN" altLang="en-US"/>
          </a:p>
        </p:txBody>
      </p:sp>
      <p:pic>
        <p:nvPicPr>
          <p:cNvPr id="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3620" y="2633980"/>
            <a:ext cx="6583680" cy="36163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zh-CN"/>
              <a:t>결과 해석</a:t>
            </a:r>
            <a:endParaRPr lang="ko-KR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1990-1995년 문화교류의 주목한 영역:문학 ,종교,성악예술,역사,영화,미술예술,언어</a:t>
            </a:r>
            <a:r>
              <a:rPr lang="en-US" altLang="ko-KR"/>
              <a:t>.1996-2000</a:t>
            </a:r>
            <a:r>
              <a:rPr lang="ko-KR"/>
              <a:t>년 </a:t>
            </a:r>
            <a:r>
              <a:rPr lang="en-US" altLang="ko-KR"/>
              <a:t>역사 공연예술 고물 영화  교류활동 미술예술  언어  종교.2001-2005관광,음식,역사.,공연,교류활동,영화스타류,명절,언어,문학,기타.2006-2010:언어 미술예술,공연예술, 명절, 영화,스타권, 교류활동.2011-2015</a:t>
            </a:r>
            <a:r>
              <a:rPr lang="ko-KR"/>
              <a:t>년영화 문학 기타(전통문화,온돌 옷) 관광 공연 예술 음식 교류활동 미술예술 언어2016-2020년 문학 ,공연예술,교류활동,관광,영화권,음식,기타</a:t>
            </a:r>
            <a:endParaRPr lang="ko-KR"/>
          </a:p>
          <a:p>
            <a:r>
              <a:rPr lang="ko-KR"/>
              <a:t>원인</a:t>
            </a:r>
            <a:r>
              <a:rPr lang="en-US" altLang="ko-KR"/>
              <a:t>:1990</a:t>
            </a:r>
            <a:r>
              <a:rPr lang="ko-KR"/>
              <a:t>년</a:t>
            </a:r>
            <a:r>
              <a:rPr lang="en-US" altLang="ko-KR"/>
              <a:t>-1995:</a:t>
            </a:r>
            <a:r>
              <a:rPr lang="ko-KR"/>
              <a:t>한국은 중국의 문학작품에 집중</a:t>
            </a:r>
            <a:endParaRPr lang="ko-KR"/>
          </a:p>
          <a:p>
            <a:r>
              <a:rPr lang="en-US" altLang="ko-KR"/>
              <a:t>1996-2000:</a:t>
            </a:r>
            <a:r>
              <a:rPr lang="ko-KR"/>
              <a:t>한국은 중국 드라마에 관심</a:t>
            </a:r>
            <a:endParaRPr lang="ko-KR"/>
          </a:p>
          <a:p>
            <a:r>
              <a:rPr lang="en-US" altLang="ko-KR"/>
              <a:t>2001-2005:</a:t>
            </a:r>
            <a:r>
              <a:rPr lang="ko-KR"/>
              <a:t>한국은 중국으로 많은 우수한 드라마 수출</a:t>
            </a:r>
            <a:endParaRPr lang="ko-KR"/>
          </a:p>
          <a:p>
            <a:r>
              <a:rPr lang="en-US" altLang="ko-KR"/>
              <a:t>2006-2010:</a:t>
            </a:r>
            <a:r>
              <a:rPr lang="ko-KR"/>
              <a:t>한국은 베이징 올림픽에 관심</a:t>
            </a:r>
            <a:endParaRPr lang="ko-KR"/>
          </a:p>
          <a:p>
            <a:r>
              <a:rPr lang="en-US" altLang="ko-KR"/>
              <a:t>2011-2015:</a:t>
            </a:r>
            <a:r>
              <a:rPr lang="ko-KR"/>
              <a:t>한국은 중국으로 한류 수출</a:t>
            </a:r>
            <a:endParaRPr lang="ko-KR"/>
          </a:p>
          <a:p>
            <a:r>
              <a:rPr lang="en-US" altLang="ko-KR"/>
              <a:t>2016-2020:</a:t>
            </a:r>
            <a:r>
              <a:rPr lang="ko-KR"/>
              <a:t>사드</a:t>
            </a:r>
            <a:r>
              <a:rPr lang="en-US" altLang="ko-KR"/>
              <a:t>,</a:t>
            </a:r>
            <a:r>
              <a:rPr lang="ko-KR"/>
              <a:t>코로나때문에 문학에 집중</a:t>
            </a:r>
            <a:endParaRPr lang="ko-KR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6510" y="4795520"/>
            <a:ext cx="5387975" cy="1064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zh-CN"/>
              <a:t>미래 전망</a:t>
            </a:r>
            <a:endParaRPr lang="ko-KR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/>
              <a:t>한중 문화교류의 미래 발전 분야</a:t>
            </a:r>
            <a:endParaRPr lang="zh-CN" altLang="en-US"/>
          </a:p>
          <a:p>
            <a:pPr marL="0" indent="0">
              <a:buNone/>
            </a:pP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온라인 교류 활동,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의학, 전통에 관한 것”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1811,&quot;width&quot;:1945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6045,&quot;width&quot;:705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WPS 演示</Application>
  <PresentationFormat>宽屏</PresentationFormat>
  <Paragraphs>49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Wingdings</vt:lpstr>
      <vt:lpstr>바탕체</vt:lpstr>
      <vt:lpstr>Arial Unicode MS</vt:lpstr>
      <vt:lpstr>Calibri</vt:lpstr>
      <vt:lpstr>Times New Roman</vt:lpstr>
      <vt:lpstr>Office 主题​​</vt:lpstr>
      <vt:lpstr>202030258 왕광휘 </vt:lpstr>
      <vt:lpstr>202030258 왕광휘 </vt:lpstr>
      <vt:lpstr>PowerPoint 演示文稿</vt:lpstr>
      <vt:lpstr>202030258 왕광휘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asus</dc:creator>
  <cp:lastModifiedBy>五年</cp:lastModifiedBy>
  <cp:revision>155</cp:revision>
  <dcterms:created xsi:type="dcterms:W3CDTF">2019-06-19T02:08:00Z</dcterms:created>
  <dcterms:modified xsi:type="dcterms:W3CDTF">2020-12-21T06:27:26Z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