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72631f6e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72631f6e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72631f6e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72631f6e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72631f6e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72631f6e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72631f6e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72631f6e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72631f6e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72631f6e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72631f6e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72631f6e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72631f6e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72631f6e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72631f6e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72631f6e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pjreddie/cnn-primer/tree/master/1" TargetMode="External"/><Relationship Id="rId4" Type="http://schemas.openxmlformats.org/officeDocument/2006/relationships/hyperlink" Target="https://michelleful.github.io/PyCon2017/#/" TargetMode="External"/><Relationship Id="rId5" Type="http://schemas.openxmlformats.org/officeDocument/2006/relationships/hyperlink" Target="http://cs231n.github.io/convolutional-networks/" TargetMode="External"/><Relationship Id="rId6" Type="http://schemas.openxmlformats.org/officeDocument/2006/relationships/hyperlink" Target="https://www.mdpi.com/1099-4300/19/6/24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999925" y="1822825"/>
            <a:ext cx="72342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Convolutional Neural Networks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a CNN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Convolution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Max Pooling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Putting It All Together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/>
              <a:t>Final Remarks</a:t>
            </a:r>
            <a:endParaRPr/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CNN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912" y="1700938"/>
            <a:ext cx="6322175" cy="30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414" y="1703900"/>
            <a:ext cx="4411162" cy="30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Pooling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960" y="1827274"/>
            <a:ext cx="3256090" cy="27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All Together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512" y="1834725"/>
            <a:ext cx="6808975" cy="27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Remarks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CNNs were inspired by human vision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Pooling is used to retain the most important features while minimizing computation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/>
              <a:t>Also used to perform computations on sequential data as well as graphs</a:t>
            </a:r>
            <a:endParaRPr/>
          </a:p>
        </p:txBody>
      </p:sp>
      <p:sp>
        <p:nvSpPr>
          <p:cNvPr id="176" name="Google Shape;176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Questions?</a:t>
            </a:r>
            <a:endParaRPr b="1" sz="4800"/>
          </a:p>
        </p:txBody>
      </p:sp>
      <p:sp>
        <p:nvSpPr>
          <p:cNvPr id="182" name="Google Shape;182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300"/>
              <a:buFont typeface="Calibri"/>
              <a:buAutoNum type="arabicPeriod"/>
            </a:pPr>
            <a:r>
              <a:rPr lang="en" u="sng">
                <a:solidFill>
                  <a:srgbClr val="351C75"/>
                </a:solidFill>
                <a:hlinkClick r:id="rId3"/>
              </a:rPr>
              <a:t>https://github.com/pjreddie/cnn-primer/tree/master/1</a:t>
            </a:r>
            <a:endParaRPr>
              <a:solidFill>
                <a:srgbClr val="351C75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351C75"/>
              </a:buClr>
              <a:buSzPts val="1300"/>
              <a:buFont typeface="Calibri"/>
              <a:buAutoNum type="arabicPeriod"/>
            </a:pPr>
            <a:r>
              <a:rPr lang="en" u="sng">
                <a:solidFill>
                  <a:srgbClr val="351C75"/>
                </a:solidFill>
                <a:hlinkClick r:id="rId4"/>
              </a:rPr>
              <a:t>https://michelleful.github.io/PyCon2017/#/</a:t>
            </a:r>
            <a:endParaRPr>
              <a:solidFill>
                <a:srgbClr val="351C75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351C75"/>
              </a:buClr>
              <a:buSzPts val="1300"/>
              <a:buFont typeface="Calibri"/>
              <a:buAutoNum type="arabicPeriod"/>
            </a:pPr>
            <a:r>
              <a:rPr lang="en" u="sng">
                <a:solidFill>
                  <a:srgbClr val="351C75"/>
                </a:solidFill>
                <a:hlinkClick r:id="rId5"/>
              </a:rPr>
              <a:t>http://cs231n.github.io/convolutional-networks/</a:t>
            </a:r>
            <a:endParaRPr>
              <a:solidFill>
                <a:srgbClr val="351C75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Clr>
                <a:srgbClr val="351C75"/>
              </a:buClr>
              <a:buSzPts val="1300"/>
              <a:buFont typeface="Calibri"/>
              <a:buAutoNum type="arabicPeriod"/>
            </a:pPr>
            <a:r>
              <a:rPr lang="en" u="sng">
                <a:solidFill>
                  <a:srgbClr val="351C75"/>
                </a:solidFill>
                <a:hlinkClick r:id="rId6"/>
              </a:rPr>
              <a:t>https://www.mdpi.com/1099-4300/19/6/242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189" name="Google Shape;189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