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7243234e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7243234e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7243234e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7243234e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7243234e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7243234e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7243234e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7243234e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7243234e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7243234e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243234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243234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243234e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7243234e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7243234e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7243234e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243234e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243234e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7243234e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7243234e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7243234e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7243234e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7243234e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7243234e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7243234e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7243234e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hreads-iiith.quora.com/Neuro-Evolution-with-Flappy-Bird-Genetic-Evolution-on-Neural-Networks" TargetMode="External"/><Relationship Id="rId4" Type="http://schemas.openxmlformats.org/officeDocument/2006/relationships/hyperlink" Target="https://www.kdnuggets.com/2016/10/artificial-intelligence-deep-learning-neural-networks-explained.html" TargetMode="External"/><Relationship Id="rId11" Type="http://schemas.openxmlformats.org/officeDocument/2006/relationships/hyperlink" Target="https://www.learnopencv.com/bias-variance-tradeoff-in-machine-learning/" TargetMode="External"/><Relationship Id="rId10" Type="http://schemas.openxmlformats.org/officeDocument/2006/relationships/hyperlink" Target="https://medium.com/greyatom/what-is-underfitting-and-overfitting-in-machine-learning-and-how-to-deal-with-it-6803a989c76" TargetMode="External"/><Relationship Id="rId9" Type="http://schemas.openxmlformats.org/officeDocument/2006/relationships/hyperlink" Target="https://www.matroid.com/blog/post/the-hard-thing-about-deep-learning" TargetMode="External"/><Relationship Id="rId5" Type="http://schemas.openxmlformats.org/officeDocument/2006/relationships/hyperlink" Target="https://hackernoon.com/a-brief-overview-of-automatic-machine-learning-solutions-automl-2826c7807a2a" TargetMode="External"/><Relationship Id="rId6" Type="http://schemas.openxmlformats.org/officeDocument/2006/relationships/hyperlink" Target="http://adilmoujahid.com/posts/2016/06/introduction-deep-learning-python-caffe/" TargetMode="External"/><Relationship Id="rId7" Type="http://schemas.openxmlformats.org/officeDocument/2006/relationships/hyperlink" Target="https://hackernoon.com/training-an-architectural-classifier-ii-bf29eca3cfa6" TargetMode="External"/><Relationship Id="rId8" Type="http://schemas.openxmlformats.org/officeDocument/2006/relationships/hyperlink" Target="https://towardsdatascience.com/gradient-descent-in-a-nutshell-eaf8c18212f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Networks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26" y="1607049"/>
            <a:ext cx="5865151" cy="321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Underfitting vs Overfitting</a:t>
            </a:r>
            <a:endParaRPr/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23"/>
          <p:cNvPicPr preferRelativeResize="0"/>
          <p:nvPr/>
        </p:nvPicPr>
        <p:blipFill rotWithShape="1">
          <a:blip r:embed="rId3">
            <a:alphaModFix/>
          </a:blip>
          <a:srcRect b="5831" l="0" r="0" t="4321"/>
          <a:stretch/>
        </p:blipFill>
        <p:spPr>
          <a:xfrm>
            <a:off x="819150" y="2123150"/>
            <a:ext cx="4315101" cy="21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/>
          <p:cNvPicPr preferRelativeResize="0"/>
          <p:nvPr/>
        </p:nvPicPr>
        <p:blipFill rotWithShape="1">
          <a:blip r:embed="rId4">
            <a:alphaModFix/>
          </a:blip>
          <a:srcRect b="5404" l="8854" r="8928" t="5413"/>
          <a:stretch/>
        </p:blipFill>
        <p:spPr>
          <a:xfrm>
            <a:off x="5309425" y="1990725"/>
            <a:ext cx="3015420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Neural Networks are effective function approximators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Backpropagation made it possible compute the gradient of every parameter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Optimization using gradient descent (the learning rate is very important!)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 pipeline in practice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Underfitting vs Overfitting</a:t>
            </a:r>
            <a:endParaRPr/>
          </a:p>
        </p:txBody>
      </p:sp>
      <p:sp>
        <p:nvSpPr>
          <p:cNvPr id="240" name="Google Shape;240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Questions?</a:t>
            </a:r>
            <a:endParaRPr b="1" sz="4800"/>
          </a:p>
        </p:txBody>
      </p: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2" name="Google Shape;252;p26"/>
          <p:cNvSpPr txBox="1"/>
          <p:nvPr>
            <p:ph idx="1" type="body"/>
          </p:nvPr>
        </p:nvSpPr>
        <p:spPr>
          <a:xfrm>
            <a:off x="819150" y="1878625"/>
            <a:ext cx="7505700" cy="25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https://threads-iiith.quora.com/Neuro-Evolution-with-Flappy-Bird-Genetic-Evolution-on-Neural-Networks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https://www.kdnuggets.com/2016/10/artificial-intelligence-deep-learning-neural-networks-explained.html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https://hackernoon.com/a-brief-overview-of-automatic-machine-learning-solutions-automl-2826c7807a2a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http://adilmoujahid.com/posts/2016/06/introduction-deep-learning-python-caffe/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https://hackernoon.com/training-an-architectural-classifier-ii-bf29eca3cfa6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https://towardsdatascience.com/gradient-descent-in-a-nutshell-eaf8c18212f0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https://www.matroid.com/blog/post/the-hard-thing-about-deep-learning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10"/>
              </a:rPr>
              <a:t>https://medium.com/greyatom/what-is-underfitting-and-overfitting-in-machine-learning-and-how-to-deal-with-it-6803a989c76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11"/>
              </a:rPr>
              <a:t>https://www.learnopencv.com/bias-variance-tradeoff-in-machine-learning/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719550"/>
            <a:ext cx="75057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a Neural Network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Activation Functions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Classification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Backpropagation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Gradient Descent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Pipeline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Underfitting vs Overfitting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Conclusion</a:t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Neural Network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600" y="2298298"/>
            <a:ext cx="3861247" cy="183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1" y="1990727"/>
            <a:ext cx="3574069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62" y="2102350"/>
            <a:ext cx="7606473" cy="22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1" y="1990727"/>
            <a:ext cx="3574069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6800" y="1733550"/>
            <a:ext cx="2182127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3575" y="343325"/>
            <a:ext cx="1643050" cy="12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0400" y="2780100"/>
            <a:ext cx="32944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3538" y="3723250"/>
            <a:ext cx="2448662" cy="8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1" y="1990727"/>
            <a:ext cx="3574069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475" y="218050"/>
            <a:ext cx="1873014" cy="6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0698" y="951824"/>
            <a:ext cx="2066585" cy="7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3687" y="1783974"/>
            <a:ext cx="224062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7475" y="2870100"/>
            <a:ext cx="1873025" cy="63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9248" y="3639323"/>
            <a:ext cx="1589492" cy="6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5100" y="4408550"/>
            <a:ext cx="139776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1" y="1990727"/>
            <a:ext cx="3574069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838" y="1317880"/>
            <a:ext cx="1983377" cy="5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5363" y="251025"/>
            <a:ext cx="26098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0600" y="2043725"/>
            <a:ext cx="2745851" cy="7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2700" y="2965538"/>
            <a:ext cx="3715175" cy="842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29475" y="3972550"/>
            <a:ext cx="3381629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1" y="1990727"/>
            <a:ext cx="3574069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765" y="4065550"/>
            <a:ext cx="3191297" cy="7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9059" y="3128325"/>
            <a:ext cx="2672718" cy="7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5412" y="2191092"/>
            <a:ext cx="3380024" cy="73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2493" y="323446"/>
            <a:ext cx="2345828" cy="7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12487" y="1260650"/>
            <a:ext cx="2745851" cy="7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212" name="Google Shape;212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085" y="1990725"/>
            <a:ext cx="2756300" cy="7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38" y="2874625"/>
            <a:ext cx="3570184" cy="16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 rotWithShape="1">
          <a:blip r:embed="rId5">
            <a:alphaModFix/>
          </a:blip>
          <a:srcRect b="8177" l="5290" r="5039" t="2448"/>
          <a:stretch/>
        </p:blipFill>
        <p:spPr>
          <a:xfrm>
            <a:off x="5317725" y="1805900"/>
            <a:ext cx="2666449" cy="28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