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726847615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72684761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2684761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2684761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2684761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2684761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2684761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2684761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2684761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2684761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2684761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2684761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2684761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2684761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72684761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72684761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72684761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72684761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ium.com/@jianqiangma/all-about-recurrent-neural-networks-9e5ae2936f6e" TargetMode="External"/><Relationship Id="rId4" Type="http://schemas.openxmlformats.org/officeDocument/2006/relationships/hyperlink" Target="http://karpathy.github.io/2015/05/21/rnn-effectiveness/" TargetMode="External"/><Relationship Id="rId5" Type="http://schemas.openxmlformats.org/officeDocument/2006/relationships/hyperlink" Target="https://www.youtube.com/watch?v=56TYLaQN4N8" TargetMode="External"/><Relationship Id="rId6" Type="http://schemas.openxmlformats.org/officeDocument/2006/relationships/hyperlink" Target="https://codeburst.io/generating-text-using-an-lstm-network-no-libraries-2dff88a396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93400" y="1847700"/>
            <a:ext cx="6757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Recurrent Neural Networks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https://medium.com/@jianqiangma/all-about-recurrent-neural-networks-9e5ae2936f6e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http://karpathy.github.io/2015/05/21/rnn-effectiveness/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https://www.youtube.com/watch?v=56TYLaQN4N8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https://codeburst.io/generating-text-using-an-lstm-network-no-libraries-2dff88a3968</a:t>
            </a:r>
            <a:endParaRPr/>
          </a:p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an RNN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RNN Types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Vanishing/Exploding Gradient Problem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Long Short Term Memory Networks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RNN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229600"/>
            <a:ext cx="7505700" cy="197025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Types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040013"/>
            <a:ext cx="7505700" cy="234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Vanishing/Exploding </a:t>
            </a:r>
            <a:r>
              <a:rPr lang="en"/>
              <a:t>Gradient </a:t>
            </a:r>
            <a:r>
              <a:rPr lang="en"/>
              <a:t>Problem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617850"/>
            <a:ext cx="4547600" cy="11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350" y="3510300"/>
            <a:ext cx="2648499" cy="5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7850" y="2979675"/>
            <a:ext cx="3085503" cy="3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0575" y="2309875"/>
            <a:ext cx="2940050" cy="523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7813" y="1627276"/>
            <a:ext cx="1725574" cy="5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0563" y="4208575"/>
            <a:ext cx="2100075" cy="5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Long Short Term Memory Networks</a:t>
            </a:r>
            <a:endParaRPr sz="2900"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762" y="1732186"/>
            <a:ext cx="6988475" cy="29650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Long Short Term Memory Networks</a:t>
            </a:r>
            <a:endParaRPr sz="2900"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27515" t="0"/>
          <a:stretch/>
        </p:blipFill>
        <p:spPr>
          <a:xfrm>
            <a:off x="819153" y="1732175"/>
            <a:ext cx="5065676" cy="296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800" y="2195900"/>
            <a:ext cx="2648499" cy="5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2288" y="2938625"/>
            <a:ext cx="2673532" cy="5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8275" y="3681350"/>
            <a:ext cx="2441575" cy="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RNNs can be used in different ways that serve different applications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propagate their state which gives them memory 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they suffer from vanishing/exploding gradients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LSTMs alleviate the problem by gating the cell state</a:t>
            </a:r>
            <a:endParaRPr/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Questions?</a:t>
            </a:r>
            <a:endParaRPr b="1" sz="3600"/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