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26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204" autoAdjust="0"/>
    <p:restoredTop sz="85808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605454-35AE-4365-8346-513E9F6E6C21}" type="datetimeFigureOut">
              <a:rPr lang="zh-CN" altLang="en-US"/>
              <a:pPr>
                <a:defRPr/>
              </a:pPr>
              <a:t>2014/12/20</a:t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132574-0CDB-4AB7-8252-EA7E157ADF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Ie</a:t>
            </a:r>
            <a:r>
              <a:rPr lang="zh-CN" altLang="en-US" smtClean="0"/>
              <a:t>下面</a:t>
            </a:r>
            <a:r>
              <a:rPr lang="en-US" altLang="zh-CN" smtClean="0"/>
              <a:t>:obj.style.filter = 'progid:DXImageTransform.Microsoft.BasicImage(Rotation=' + dis + ')';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95940-1E99-46F7-8D07-3BBA689A9709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C747D-7033-43AA-BAFF-E9B7CE464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BE76-9F4C-46AF-9D33-7512DF478A0B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5CF86-CCA5-4E70-83E6-0EB6BD372C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936E7-06D7-43D7-9F79-3D0A5F5BDFD6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A9546-2965-46D4-AB42-5C74214D34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6F001-A33C-42C9-BD6F-AC1113D5EBAC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0583-A31D-49FC-AE34-B80B61114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692DF-436D-4EE3-8644-33FFFABC5F46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A0DF-BEA2-4224-9A2F-17E7C978DE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CBDC-620F-49A4-886A-556ADF3E8185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CA85F-D84A-4697-BA64-35D7D531E4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6E0B7-F36F-455A-AABB-200798C1F01B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2E8E8-5B28-4FEB-A971-E2ADD57A1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0689-375C-4F6C-9F1A-3B5921B70B09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C6104-EBA8-48B8-9E92-4913358560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0BDA-6903-4DB3-A9A5-48566150394F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5635D-A8C3-4E89-BC97-C70ECA704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BDD4-DBD7-40B7-A1FD-BEDD0AAB2876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5B36-E7A3-41FF-A6F4-231E033FD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5B3E4-1B55-40E8-BA2A-1170AC1F2A23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6F98E-32AF-457D-8553-AE97F9FBB0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0661C6-0101-4A63-BECE-3F538F96E8F0}" type="datetimeFigureOut">
              <a:rPr lang="zh-CN" altLang="en-US"/>
              <a:pPr>
                <a:defRPr/>
              </a:pPr>
              <a:t>2014/12/20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11EC20-B529-45D7-994C-CD35FCEA4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绘制环境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绘制方块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设置绘图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边界绘制</a:t>
            </a:r>
            <a:endParaRPr lang="en-US" altLang="en-US" dirty="0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绘制路径</a:t>
            </a:r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圆与曲线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变换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图片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dirty="0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标签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&lt;canvas&gt;</a:t>
            </a:r>
          </a:p>
          <a:p>
            <a:pPr lvl="3" eaLnBrk="1" hangingPunct="1"/>
            <a:r>
              <a:rPr lang="zh-CN" altLang="en-US" dirty="0" smtClean="0"/>
              <a:t>不支持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的浏览器可以看到的内容</a:t>
            </a:r>
          </a:p>
          <a:p>
            <a:pPr marL="742950" lvl="2" indent="-342900" eaLnBrk="1" hangingPunct="1"/>
            <a:r>
              <a:rPr lang="en-US" altLang="zh-CN" dirty="0" smtClean="0"/>
              <a:t>&lt;/canvas&gt;</a:t>
            </a:r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绘制环境</a:t>
            </a:r>
          </a:p>
          <a:p>
            <a:pPr marL="742950" lvl="2" indent="-342900" eaLnBrk="1" hangingPunct="1"/>
            <a:r>
              <a:rPr lang="en-US" altLang="zh-CN" dirty="0" err="1" smtClean="0"/>
              <a:t>getContext</a:t>
            </a:r>
            <a:r>
              <a:rPr lang="en-US" altLang="zh-CN" dirty="0" smtClean="0"/>
              <a:t>(‘2d’) : </a:t>
            </a:r>
            <a:r>
              <a:rPr lang="zh-CN" altLang="en-US" dirty="0" smtClean="0"/>
              <a:t>目前支持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的场景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绘制方块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fillRect</a:t>
            </a:r>
            <a:r>
              <a:rPr lang="en-US" altLang="zh-CN" dirty="0" smtClean="0"/>
              <a:t>(L,T,W,H) :   </a:t>
            </a:r>
            <a:r>
              <a:rPr lang="zh-CN" altLang="en-US" dirty="0" smtClean="0"/>
              <a:t>默认颜色是黑色</a:t>
            </a:r>
          </a:p>
          <a:p>
            <a:pPr marL="742950" lvl="2" indent="-342900" eaLnBrk="1" hangingPunct="1"/>
            <a:r>
              <a:rPr lang="en-US" altLang="zh-CN" dirty="0" err="1" smtClean="0"/>
              <a:t>strokeRect</a:t>
            </a:r>
            <a:r>
              <a:rPr lang="en-US" altLang="zh-CN" dirty="0" smtClean="0"/>
              <a:t>(L,T,W,H) :  </a:t>
            </a:r>
            <a:r>
              <a:rPr lang="zh-CN" altLang="en-US" dirty="0" smtClean="0"/>
              <a:t>带边框的方块</a:t>
            </a:r>
          </a:p>
          <a:p>
            <a:pPr lvl="3" eaLnBrk="1" hangingPunct="1"/>
            <a:r>
              <a:rPr lang="zh-CN" altLang="en-US" dirty="0" smtClean="0"/>
              <a:t>默认一像素黑色边框，显示出来的不一样原因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设置绘图</a:t>
            </a:r>
          </a:p>
          <a:p>
            <a:pPr marL="742950" lvl="2" indent="-342900" eaLnBrk="1" hangingPunct="1"/>
            <a:r>
              <a:rPr lang="en-US" altLang="zh-CN" dirty="0" err="1" smtClean="0"/>
              <a:t>fillStyle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填充颜色</a:t>
            </a:r>
            <a:r>
              <a:rPr lang="en-US" altLang="zh-CN" dirty="0" smtClean="0"/>
              <a:t>(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是有顺序的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lineWidth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线宽度，是一个数值</a:t>
            </a:r>
          </a:p>
          <a:p>
            <a:pPr marL="742950" lvl="2" indent="-342900" eaLnBrk="1" hangingPunct="1"/>
            <a:r>
              <a:rPr lang="en-US" altLang="zh-CN" dirty="0" err="1" smtClean="0"/>
              <a:t>strokeStyle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边线颜色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边界绘制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lineJoin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边界连接点样式</a:t>
            </a:r>
          </a:p>
          <a:p>
            <a:pPr lvl="3" eaLnBrk="1" hangingPunct="1"/>
            <a:r>
              <a:rPr lang="en-US" altLang="zh-CN" dirty="0" smtClean="0"/>
              <a:t>miter(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bevel(</a:t>
            </a:r>
            <a:r>
              <a:rPr lang="zh-CN" altLang="en-US" dirty="0" smtClean="0"/>
              <a:t>斜角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en-US" dirty="0" err="1" smtClean="0">
                <a:ea typeface="宋体" charset="-122"/>
              </a:rPr>
              <a:t>lineCap</a:t>
            </a:r>
            <a:r>
              <a:rPr lang="en-US" altLang="en-US" dirty="0" smtClean="0">
                <a:ea typeface="宋体" charset="-122"/>
              </a:rPr>
              <a:t>  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端点样式</a:t>
            </a:r>
          </a:p>
          <a:p>
            <a:pPr lvl="3" eaLnBrk="1" hangingPunct="1"/>
            <a:r>
              <a:rPr lang="en-US" altLang="zh-CN" dirty="0" smtClean="0"/>
              <a:t>butt(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round(</a:t>
            </a:r>
            <a:r>
              <a:rPr lang="zh-CN" altLang="en-US" dirty="0" smtClean="0"/>
              <a:t>圆角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高度多出为宽一半的值</a:t>
            </a:r>
            <a:r>
              <a:rPr lang="en-US" altLang="zh-CN" dirty="0" smtClean="0"/>
              <a:t>)</a:t>
            </a:r>
          </a:p>
          <a:p>
            <a:pPr lvl="3" eaLnBrk="1" hangingPunct="1"/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绘制路径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beginPath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开始绘制路径</a:t>
            </a:r>
          </a:p>
          <a:p>
            <a:pPr marL="742950" lvl="2" indent="-342900" eaLnBrk="1" hangingPunct="1"/>
            <a:r>
              <a:rPr lang="en-US" altLang="zh-CN" dirty="0" err="1" smtClean="0"/>
              <a:t>closePath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结束绘制路径</a:t>
            </a:r>
          </a:p>
          <a:p>
            <a:pPr marL="742950" lvl="2" indent="-342900" eaLnBrk="1" hangingPunct="1"/>
            <a:r>
              <a:rPr lang="en-US" altLang="zh-CN" dirty="0" err="1" smtClean="0"/>
              <a:t>moveTo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移动到绘制的新目标点</a:t>
            </a:r>
          </a:p>
          <a:p>
            <a:pPr marL="742950" lvl="2" indent="-342900" eaLnBrk="1" hangingPunct="1"/>
            <a:r>
              <a:rPr lang="en-US" altLang="zh-CN" dirty="0" err="1" smtClean="0"/>
              <a:t>lineTo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新的目标点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3" eaLnBrk="1" hangingPunct="1">
              <a:buFont typeface="Arial" charset="0"/>
              <a:buNone/>
            </a:pPr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绘制路径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_2</a:t>
            </a:r>
          </a:p>
          <a:p>
            <a:pPr marL="742950" lvl="2" indent="-342900" eaLnBrk="1" hangingPunct="1"/>
            <a:r>
              <a:rPr lang="en-US" altLang="zh-CN" dirty="0" smtClean="0"/>
              <a:t>stroke  :  </a:t>
            </a:r>
            <a:r>
              <a:rPr lang="zh-CN" altLang="en-US" dirty="0" smtClean="0"/>
              <a:t>画线，默认黑色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fill  :  </a:t>
            </a:r>
            <a:r>
              <a:rPr lang="zh-CN" altLang="en-US" dirty="0" smtClean="0"/>
              <a:t>填充，默认黑色</a:t>
            </a:r>
          </a:p>
          <a:p>
            <a:pPr marL="742950" lvl="2" indent="-342900" eaLnBrk="1" hangingPunct="1"/>
            <a:r>
              <a:rPr lang="en-US" altLang="zh-CN" dirty="0" err="1" smtClean="0"/>
              <a:t>rect</a:t>
            </a:r>
            <a:r>
              <a:rPr lang="en-US" altLang="zh-CN" dirty="0" smtClean="0"/>
              <a:t>  :  </a:t>
            </a:r>
            <a:r>
              <a:rPr lang="zh-CN" altLang="en-US" dirty="0" smtClean="0"/>
              <a:t>矩形区域</a:t>
            </a:r>
          </a:p>
          <a:p>
            <a:pPr marL="742950" lvl="2" indent="-342900" eaLnBrk="1" hangingPunct="1"/>
            <a:r>
              <a:rPr lang="en-US" altLang="zh-CN" dirty="0" err="1" smtClean="0"/>
              <a:t>clearRect</a:t>
            </a:r>
            <a:r>
              <a:rPr lang="en-US" altLang="zh-CN" dirty="0" smtClean="0"/>
              <a:t>  :   </a:t>
            </a:r>
            <a:r>
              <a:rPr lang="zh-CN" altLang="en-US" dirty="0" smtClean="0"/>
              <a:t>删除一个画布的矩形区域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save  : </a:t>
            </a:r>
            <a:r>
              <a:rPr lang="zh-CN" altLang="en-US" dirty="0" smtClean="0"/>
              <a:t>保存路径</a:t>
            </a:r>
          </a:p>
          <a:p>
            <a:pPr marL="742950" lvl="2" indent="-342900" eaLnBrk="1" hangingPunct="1"/>
            <a:r>
              <a:rPr lang="en-US" altLang="zh-CN" dirty="0" smtClean="0"/>
              <a:t>restore  :  </a:t>
            </a:r>
            <a:r>
              <a:rPr lang="zh-CN" altLang="en-US" dirty="0" smtClean="0"/>
              <a:t>恢复路径</a:t>
            </a:r>
          </a:p>
          <a:p>
            <a:pPr marL="742950" lvl="2" indent="-342900" eaLnBrk="1" hangingPunct="1"/>
            <a:r>
              <a:rPr lang="zh-CN" altLang="en-US" dirty="0" smtClean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鼠标画</a:t>
            </a:r>
            <a:r>
              <a:rPr lang="zh-CN" altLang="en-US" dirty="0" smtClean="0"/>
              <a:t>线</a:t>
            </a:r>
            <a:endParaRPr lang="zh-CN" altLang="en-US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zh-CN" altLang="en-US" dirty="0" smtClean="0"/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绘制圆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arc(x, y, 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起始弧度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结束弧度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旋转方向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x ,  y  : 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起始位置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弧度与角度的关系：弧度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=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角度*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/180</a:t>
            </a:r>
          </a:p>
          <a:p>
            <a:pPr lvl="3" eaLnBrk="1" hangingPunct="1"/>
            <a:r>
              <a:rPr lang="zh-CN" altLang="en-US" dirty="0" smtClean="0"/>
              <a:t>旋转方向：顺时针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默认：</a:t>
            </a:r>
            <a:r>
              <a:rPr lang="en-US" altLang="zh-CN" dirty="0" smtClean="0"/>
              <a:t>false)</a:t>
            </a:r>
            <a:r>
              <a:rPr lang="zh-CN" altLang="en-US" dirty="0" smtClean="0"/>
              <a:t>、逆时针</a:t>
            </a:r>
            <a:r>
              <a:rPr lang="en-US" altLang="zh-CN" dirty="0" smtClean="0"/>
              <a:t>(true)</a:t>
            </a:r>
          </a:p>
          <a:p>
            <a:pPr lvl="3" eaLnBrk="1" hangingPunct="1"/>
            <a:r>
              <a:rPr lang="zh-CN" altLang="en-US" dirty="0" smtClean="0"/>
              <a:t>例子：用</a:t>
            </a:r>
            <a:r>
              <a:rPr lang="en-US" altLang="zh-CN" dirty="0" smtClean="0"/>
              <a:t>arc</a:t>
            </a:r>
            <a:r>
              <a:rPr lang="zh-CN" altLang="en-US" dirty="0" smtClean="0"/>
              <a:t>去画个钟表</a:t>
            </a:r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绘制其他曲线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smtClean="0"/>
              <a:t>arcTo(x1,y1,x2,y2,r)</a:t>
            </a:r>
          </a:p>
          <a:p>
            <a:pPr lvl="3" eaLnBrk="1" hangingPunct="1"/>
            <a:r>
              <a:rPr lang="zh-CN" altLang="en-US" smtClean="0"/>
              <a:t>第一组坐标、第二组坐标、半径</a:t>
            </a:r>
          </a:p>
          <a:p>
            <a:pPr marL="742950" lvl="2" indent="-342900" eaLnBrk="1" hangingPunct="1"/>
            <a:r>
              <a:rPr lang="en-US" altLang="zh-CN" smtClean="0"/>
              <a:t>quadraticCurveTo(dx,dy,x1,y1)</a:t>
            </a:r>
          </a:p>
          <a:p>
            <a:pPr lvl="3" eaLnBrk="1" hangingPunct="1"/>
            <a:r>
              <a:rPr lang="zh-CN" altLang="en-US" smtClean="0"/>
              <a:t>贝塞尔曲线：第一组控制点、第二组结束坐标</a:t>
            </a:r>
          </a:p>
          <a:p>
            <a:pPr marL="742950" lvl="2" indent="-342900" eaLnBrk="1" hangingPunct="1"/>
            <a:r>
              <a:rPr lang="en-US" altLang="zh-CN" smtClean="0"/>
              <a:t>bezierCurveTo(dx1,dy1,dx2,dy2,x1,y1)</a:t>
            </a:r>
          </a:p>
          <a:p>
            <a:pPr lvl="3" eaLnBrk="1" hangingPunct="1"/>
            <a:r>
              <a:rPr lang="zh-CN" altLang="en-US" smtClean="0"/>
              <a:t>贝塞尔曲线：第一组控制点、第二组控制点、第三组结束坐标</a:t>
            </a:r>
            <a:endParaRPr lang="en-US" altLang="zh-CN" smtClean="0"/>
          </a:p>
          <a:p>
            <a:pPr lvl="3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变换</a:t>
            </a:r>
          </a:p>
          <a:p>
            <a:pPr marL="742950" lvl="2" indent="-342900" eaLnBrk="1" hangingPunct="1"/>
            <a:r>
              <a:rPr lang="en-US" altLang="zh-CN" smtClean="0"/>
              <a:t>translate</a:t>
            </a:r>
          </a:p>
          <a:p>
            <a:pPr lvl="3" eaLnBrk="1" hangingPunct="1"/>
            <a:r>
              <a:rPr lang="zh-CN" altLang="en-US" smtClean="0"/>
              <a:t>偏移：从起始点为基准点，移动当前坐标位置</a:t>
            </a:r>
          </a:p>
          <a:p>
            <a:pPr marL="742950" lvl="2" indent="-342900" eaLnBrk="1" hangingPunct="1"/>
            <a:r>
              <a:rPr lang="en-US" altLang="zh-CN" smtClean="0"/>
              <a:t>rotate</a:t>
            </a:r>
          </a:p>
          <a:p>
            <a:pPr lvl="3" eaLnBrk="1" hangingPunct="1"/>
            <a:r>
              <a:rPr lang="zh-CN" altLang="en-US" smtClean="0"/>
              <a:t>旋转：参数为弧度</a:t>
            </a:r>
          </a:p>
          <a:p>
            <a:pPr lvl="3" eaLnBrk="1" hangingPunct="1"/>
            <a:r>
              <a:rPr lang="zh-CN" altLang="en-US" smtClean="0"/>
              <a:t>例子：旋转的小方块</a:t>
            </a:r>
          </a:p>
          <a:p>
            <a:pPr marL="742950" lvl="2" indent="-342900" eaLnBrk="1" hangingPunct="1"/>
            <a:r>
              <a:rPr lang="en-US" altLang="zh-CN" smtClean="0"/>
              <a:t>scale</a:t>
            </a:r>
          </a:p>
          <a:p>
            <a:pPr lvl="3" eaLnBrk="1" hangingPunct="1"/>
            <a:r>
              <a:rPr lang="zh-CN" altLang="en-US" smtClean="0"/>
              <a:t>缩放例子：旋转加缩放的小方块</a:t>
            </a:r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en-US" altLang="zh-CN" smtClean="0"/>
          </a:p>
          <a:p>
            <a:pPr lvl="3" eaLnBrk="1" hangingPunct="1"/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canvas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插入图片</a:t>
            </a:r>
          </a:p>
          <a:p>
            <a:pPr marL="742950" lvl="2" indent="-342900" eaLnBrk="1" hangingPunct="1"/>
            <a:r>
              <a:rPr lang="zh-CN" altLang="en-US" dirty="0" smtClean="0"/>
              <a:t>等图片加载完，再执行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操作</a:t>
            </a:r>
          </a:p>
          <a:p>
            <a:pPr lvl="3" eaLnBrk="1" hangingPunct="1"/>
            <a:r>
              <a:rPr lang="zh-CN" altLang="en-US" dirty="0" smtClean="0"/>
              <a:t>图片预加载：在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中调用方法</a:t>
            </a:r>
          </a:p>
          <a:p>
            <a:pPr marL="742950" lvl="2" indent="-342900" eaLnBrk="1" hangingPunct="1"/>
            <a:r>
              <a:rPr lang="en-US" altLang="zh-CN" dirty="0" err="1" smtClean="0"/>
              <a:t>drawImage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oImg,x,y,w,h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err="1" smtClean="0"/>
              <a:t>oImg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当前图片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坐标 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宽高</a:t>
            </a:r>
          </a:p>
          <a:p>
            <a:pPr lvl="3" eaLnBrk="1" hangingPunct="1"/>
            <a:r>
              <a:rPr lang="zh-CN" altLang="en-US" dirty="0" smtClean="0"/>
              <a:t>例子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微博的图片旋转效果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Font typeface="Arial" charset="0"/>
              <a:buNone/>
            </a:pP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416</Words>
  <Application>Microsoft Office PowerPoint</Application>
  <PresentationFormat>全屏显示(4:3)</PresentationFormat>
  <Paragraphs>92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canvas</vt:lpstr>
      <vt:lpstr>canvas</vt:lpstr>
      <vt:lpstr>canvas</vt:lpstr>
      <vt:lpstr>canvas</vt:lpstr>
      <vt:lpstr>canvas</vt:lpstr>
      <vt:lpstr>canvas</vt:lpstr>
      <vt:lpstr>canvas</vt:lpstr>
      <vt:lpstr>canvas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432</cp:revision>
  <dcterms:created xsi:type="dcterms:W3CDTF">2010-11-12T14:24:34Z</dcterms:created>
  <dcterms:modified xsi:type="dcterms:W3CDTF">2014-12-20T04:21:44Z</dcterms:modified>
</cp:coreProperties>
</file>