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301" r:id="rId4"/>
    <p:sldId id="302" r:id="rId5"/>
    <p:sldId id="303" r:id="rId6"/>
    <p:sldId id="310" r:id="rId7"/>
    <p:sldId id="311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04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5F739-63AF-46F0-93A6-FD3A85B449A7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0BD00-D630-4031-9AA2-CBDDF848E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89A0A-8975-4330-BA24-A1BFFA7D72FF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7A880-AD09-4C29-9931-6EA90359B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4C7D9-C9E3-4D94-8DC2-B38BBE733EAD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21358-99B3-4C79-B74F-B1A32753F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FFE3C-ABAA-44E3-AA6D-433C61DA16E8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7A1B-8584-4978-A4CF-1985519AA2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62425-B619-45E3-9B21-45BE282DCF6F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BB26B-F463-4307-85D3-9171431117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CE768-B5F0-47C0-8678-A708698957F4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4C1A3-328F-4DA7-88F9-D15201EA5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F90B-3AF0-4071-8114-FFC6D6C23684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38BC-3187-49F2-8099-5B83B070B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AA3AD-19C4-4115-89DC-E7DD64FFC699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620ED-840F-48F3-BA82-D01DB4862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632A1-B18B-4C8C-992E-7C1E5C9B218F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EDB4F-CAB6-4AAD-AEC2-9F6134581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ECF6-3EF0-4914-A25D-998D7C048C3D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B31-9BB9-4606-8C36-43845EA71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134AB-7E0B-4D82-A25E-2308FF65F803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AD3FE-BF24-4821-B6BB-8295C14682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1E81B7-1872-49C2-9C47-BE0EA865EA1D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CAB9B3-F7AF-4033-A57F-436BAE4BF6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cscript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文本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strokeText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文字边框</a:t>
            </a:r>
          </a:p>
          <a:p>
            <a:pPr marL="742950" lvl="2" indent="-342900" eaLnBrk="1" hangingPunct="1"/>
            <a:r>
              <a:rPr lang="en-US" altLang="zh-CN" dirty="0" err="1" smtClean="0"/>
              <a:t>fillText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zh-CN" altLang="en-US" dirty="0" smtClean="0"/>
              <a:t>文字填充</a:t>
            </a:r>
          </a:p>
          <a:p>
            <a:pPr marL="742950" lvl="2" indent="-342900" eaLnBrk="1" hangingPunct="1"/>
            <a:r>
              <a:rPr lang="en-US" altLang="zh-CN" dirty="0" smtClean="0"/>
              <a:t>font</a:t>
            </a:r>
          </a:p>
          <a:p>
            <a:pPr lvl="3" eaLnBrk="1" hangingPunct="1"/>
            <a:r>
              <a:rPr lang="zh-CN" altLang="en-US" dirty="0" smtClean="0"/>
              <a:t>文字大小 </a:t>
            </a:r>
            <a:r>
              <a:rPr lang="en-US" altLang="zh-CN" dirty="0" smtClean="0"/>
              <a:t>:  '60px impact‘</a:t>
            </a:r>
          </a:p>
          <a:p>
            <a:pPr marL="742950" lvl="2" indent="-342900" eaLnBrk="1" hangingPunct="1"/>
            <a:r>
              <a:rPr lang="en-US" altLang="zh-CN" dirty="0" err="1" smtClean="0"/>
              <a:t>textAlign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默认是</a:t>
            </a:r>
            <a:r>
              <a:rPr lang="en-US" altLang="zh-CN" dirty="0" smtClean="0"/>
              <a:t>start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一样的效果 </a:t>
            </a:r>
            <a:r>
              <a:rPr lang="en-US" altLang="zh-CN" dirty="0" smtClean="0"/>
              <a:t>end right center</a:t>
            </a:r>
          </a:p>
          <a:p>
            <a:pPr marL="742950" lvl="2" indent="-342900" eaLnBrk="1" hangingPunct="1"/>
            <a:r>
              <a:rPr lang="en-US" altLang="zh-CN" dirty="0" err="1" smtClean="0"/>
              <a:t>textBaseline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文字上下的位置的方式 默认 </a:t>
            </a:r>
            <a:r>
              <a:rPr lang="en-US" altLang="zh-CN" dirty="0" smtClean="0"/>
              <a:t>: alphabetic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文本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measureText</a:t>
            </a:r>
            <a:r>
              <a:rPr lang="en-US" altLang="en-US" dirty="0" smtClean="0">
                <a:ea typeface="宋体" charset="-122"/>
              </a:rPr>
              <a:t>()</a:t>
            </a:r>
            <a:endParaRPr lang="zh-CN" altLang="en-US" dirty="0" smtClean="0"/>
          </a:p>
          <a:p>
            <a:pPr lvl="3" eaLnBrk="1" hangingPunct="1"/>
            <a:r>
              <a:rPr lang="en-US" altLang="en-US" dirty="0" err="1" smtClean="0">
                <a:ea typeface="宋体" charset="-122"/>
              </a:rPr>
              <a:t>measureText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err="1" smtClean="0">
                <a:ea typeface="宋体" charset="-122"/>
              </a:rPr>
              <a:t>str</a:t>
            </a:r>
            <a:r>
              <a:rPr lang="en-US" altLang="en-US" dirty="0" smtClean="0">
                <a:ea typeface="宋体" charset="-122"/>
              </a:rPr>
              <a:t>).width :  </a:t>
            </a:r>
            <a:r>
              <a:rPr lang="en-US" altLang="zh-CN" dirty="0" err="1" smtClean="0"/>
              <a:t>只有</a:t>
            </a:r>
            <a:r>
              <a:rPr lang="zh-CN" altLang="en-US" dirty="0" smtClean="0"/>
              <a:t>宽度，没有高度</a:t>
            </a:r>
          </a:p>
          <a:p>
            <a:pPr lvl="3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文字居中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阴影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shadowOffsetX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shadowOffsetY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轴偏移、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</a:t>
            </a:r>
          </a:p>
          <a:p>
            <a:pPr marL="742950" lvl="2" indent="-342900" eaLnBrk="1" hangingPunct="1"/>
            <a:r>
              <a:rPr lang="en-US" altLang="zh-CN" dirty="0" err="1" smtClean="0"/>
              <a:t>shadowBlur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高斯模糊值</a:t>
            </a:r>
          </a:p>
          <a:p>
            <a:pPr marL="742950" lvl="2" indent="-342900" eaLnBrk="1" hangingPunct="1"/>
            <a:r>
              <a:rPr lang="en-US" altLang="zh-CN" dirty="0" err="1" smtClean="0"/>
              <a:t>shadowColor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阴影颜色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像素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getImageData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err="1" smtClean="0">
                <a:ea typeface="宋体" charset="-122"/>
              </a:rPr>
              <a:t>x,y,w,h</a:t>
            </a:r>
            <a:r>
              <a:rPr lang="en-US" altLang="en-US" dirty="0" smtClean="0">
                <a:ea typeface="宋体" charset="-122"/>
              </a:rPr>
              <a:t>)</a:t>
            </a:r>
          </a:p>
          <a:p>
            <a:pPr lvl="3" eaLnBrk="1" hangingPunct="1"/>
            <a:r>
              <a:rPr lang="zh-CN" altLang="en-US" dirty="0" smtClean="0"/>
              <a:t>获取图像数据</a:t>
            </a:r>
          </a:p>
          <a:p>
            <a:pPr marL="742950" lvl="2" indent="-342900" eaLnBrk="1" hangingPunct="1"/>
            <a:r>
              <a:rPr lang="en-US" altLang="zh-CN" dirty="0" err="1" smtClean="0"/>
              <a:t>putImageData</a:t>
            </a:r>
            <a:r>
              <a:rPr lang="en-US" altLang="zh-CN" dirty="0" smtClean="0"/>
              <a:t>(</a:t>
            </a:r>
            <a:r>
              <a:rPr lang="zh-CN" altLang="en-US" dirty="0" smtClean="0"/>
              <a:t>获取图像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zh-CN" altLang="en-US" dirty="0" smtClean="0"/>
              <a:t>设置新的图像数据 </a:t>
            </a:r>
          </a:p>
          <a:p>
            <a:pPr marL="742950" lvl="2" indent="-342900" eaLnBrk="1" hangingPunct="1"/>
            <a:r>
              <a:rPr lang="zh-CN" altLang="en-US" dirty="0" smtClean="0"/>
              <a:t>属性</a:t>
            </a:r>
          </a:p>
          <a:p>
            <a:pPr lvl="3" eaLnBrk="1" hangingPunct="1"/>
            <a:r>
              <a:rPr lang="en-US" altLang="zh-CN" dirty="0" smtClean="0"/>
              <a:t>width  : </a:t>
            </a:r>
            <a:r>
              <a:rPr lang="zh-CN" altLang="en-US" dirty="0" smtClean="0"/>
              <a:t>一行的像素个数</a:t>
            </a:r>
          </a:p>
          <a:p>
            <a:pPr lvl="3" eaLnBrk="1" hangingPunct="1"/>
            <a:r>
              <a:rPr lang="en-US" altLang="zh-CN" dirty="0" smtClean="0"/>
              <a:t>height : </a:t>
            </a:r>
            <a:r>
              <a:rPr lang="zh-CN" altLang="en-US" dirty="0" smtClean="0"/>
              <a:t>一列的像素个数</a:t>
            </a:r>
          </a:p>
          <a:p>
            <a:pPr lvl="3" eaLnBrk="1" hangingPunct="1"/>
            <a:r>
              <a:rPr lang="en-US" altLang="zh-CN" dirty="0" smtClean="0"/>
              <a:t>data  :  </a:t>
            </a:r>
            <a:r>
              <a:rPr lang="zh-CN" altLang="en-US" dirty="0" smtClean="0"/>
              <a:t>一个数组，包含每个像素的</a:t>
            </a:r>
            <a:r>
              <a:rPr lang="en-US" altLang="zh-CN" dirty="0" err="1" smtClean="0"/>
              <a:t>rgba</a:t>
            </a:r>
            <a:r>
              <a:rPr lang="zh-CN" altLang="en-US" dirty="0" smtClean="0"/>
              <a:t>四个值，注意每个值都在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之间的整数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像素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createImageData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err="1" smtClean="0">
                <a:ea typeface="宋体" charset="-122"/>
              </a:rPr>
              <a:t>w,h</a:t>
            </a:r>
            <a:r>
              <a:rPr lang="en-US" altLang="en-US" dirty="0" smtClean="0">
                <a:ea typeface="宋体" charset="-122"/>
              </a:rPr>
              <a:t>)</a:t>
            </a:r>
          </a:p>
          <a:p>
            <a:pPr lvl="3" eaLnBrk="1" hangingPunct="1"/>
            <a:r>
              <a:rPr lang="zh-CN" altLang="en-US" dirty="0" smtClean="0"/>
              <a:t>生成新的像素矩阵，初始值是全透明的黑色，即</a:t>
            </a:r>
            <a:r>
              <a:rPr lang="en-US" altLang="zh-CN" dirty="0" smtClean="0"/>
              <a:t>(0,0,0,0)</a:t>
            </a:r>
          </a:p>
          <a:p>
            <a:pPr lvl="3" eaLnBrk="1" hangingPunct="1"/>
            <a:r>
              <a:rPr lang="zh-CN" altLang="en-US" dirty="0" smtClean="0"/>
              <a:t>像素显字</a:t>
            </a:r>
          </a:p>
          <a:p>
            <a:pPr marL="742950" lvl="2" indent="-342900" eaLnBrk="1" hangingPunct="1"/>
            <a:r>
              <a:rPr lang="zh-CN" altLang="en-US" dirty="0" smtClean="0"/>
              <a:t>获取和设置指定坐标</a:t>
            </a:r>
          </a:p>
          <a:p>
            <a:pPr lvl="3" eaLnBrk="1" hangingPunct="1"/>
            <a:r>
              <a:rPr lang="zh-CN" altLang="en-US" dirty="0" smtClean="0"/>
              <a:t>封装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getXY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setXY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图片的像素操作</a:t>
            </a:r>
          </a:p>
          <a:p>
            <a:pPr lvl="3" eaLnBrk="1" hangingPunct="1"/>
            <a:r>
              <a:rPr lang="zh-CN" altLang="en-US" dirty="0" smtClean="0"/>
              <a:t>必须是同源下</a:t>
            </a:r>
          </a:p>
          <a:p>
            <a:pPr lvl="3" eaLnBrk="1" hangingPunct="1"/>
            <a:r>
              <a:rPr lang="zh-CN" altLang="en-US" dirty="0" smtClean="0"/>
              <a:t>例子：反色、倒影、渐变等</a:t>
            </a:r>
          </a:p>
          <a:p>
            <a:pPr lvl="3" eaLnBrk="1" hangingPunct="1"/>
            <a:r>
              <a:rPr lang="zh-CN" altLang="en-US" dirty="0" smtClean="0"/>
              <a:t>例子：马赛克效果</a:t>
            </a:r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合成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ea typeface="宋体" charset="-122"/>
              </a:rPr>
              <a:t>全局阿尔法值</a:t>
            </a:r>
            <a:endParaRPr lang="en-US" altLang="en-US" dirty="0" smtClean="0">
              <a:ea typeface="宋体" charset="-122"/>
            </a:endParaRPr>
          </a:p>
          <a:p>
            <a:pPr lvl="3" eaLnBrk="1" hangingPunct="1"/>
            <a:r>
              <a:rPr lang="en-US" altLang="zh-CN" dirty="0" err="1" smtClean="0"/>
              <a:t>globalAlpha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覆盖合成</a:t>
            </a:r>
          </a:p>
          <a:p>
            <a:pPr lvl="3" eaLnBrk="1" hangingPunct="1"/>
            <a:r>
              <a:rPr lang="zh-CN" altLang="en-US" dirty="0" smtClean="0"/>
              <a:t>源 ：新的图形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目标  ：已经绘制过的图形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globalCompositeOperation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source-over     destination-over     source-atop</a:t>
            </a:r>
          </a:p>
          <a:p>
            <a:pPr lvl="4" eaLnBrk="1" hangingPunct="1"/>
            <a:r>
              <a:rPr lang="en-US" altLang="zh-CN" dirty="0" smtClean="0"/>
              <a:t>destination-atop    source-in     destination-in</a:t>
            </a:r>
          </a:p>
          <a:p>
            <a:pPr lvl="4" eaLnBrk="1" hangingPunct="1"/>
            <a:r>
              <a:rPr lang="en-US" altLang="zh-CN" dirty="0" smtClean="0"/>
              <a:t>source-out    destination-out    lighter</a:t>
            </a:r>
          </a:p>
          <a:p>
            <a:pPr lvl="4" eaLnBrk="1" hangingPunct="1"/>
            <a:r>
              <a:rPr lang="en-US" altLang="zh-CN" dirty="0" smtClean="0"/>
              <a:t>copy    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isPointInPath</a:t>
            </a:r>
            <a:endParaRPr lang="en-US" altLang="en-US" dirty="0" smtClean="0">
              <a:ea typeface="宋体" charset="-122"/>
            </a:endParaRPr>
          </a:p>
          <a:p>
            <a:pPr lvl="3" eaLnBrk="1" hangingPunct="1"/>
            <a:r>
              <a:rPr lang="zh-CN" altLang="en-US" dirty="0" smtClean="0"/>
              <a:t>是否在点击范围内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jCanvaScript</a:t>
            </a:r>
            <a:r>
              <a:rPr lang="en-US" altLang="zh-CN" dirty="0" smtClean="0"/>
              <a:t>(canvas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):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4" eaLnBrk="1" hangingPunct="1"/>
            <a:r>
              <a:rPr lang="en-US" altLang="en-US" dirty="0" smtClean="0">
                <a:ea typeface="宋体" charset="-122"/>
                <a:hlinkClick r:id="rId2"/>
              </a:rPr>
              <a:t>http://jcscript.com/</a:t>
            </a:r>
            <a:endParaRPr lang="en-US" altLang="en-US" dirty="0" smtClean="0">
              <a:ea typeface="宋体" charset="-122"/>
            </a:endParaRPr>
          </a:p>
          <a:p>
            <a:pPr lvl="4" eaLnBrk="1" hangingPunct="1">
              <a:buNone/>
            </a:pPr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254</Words>
  <Application>Microsoft Office PowerPoint</Application>
  <PresentationFormat>全屏显示(4:3)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canvas</vt:lpstr>
      <vt:lpstr>canvas</vt:lpstr>
      <vt:lpstr>canvas</vt:lpstr>
      <vt:lpstr>canvas</vt:lpstr>
      <vt:lpstr>canvas</vt:lpstr>
      <vt:lpstr>canvas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508</cp:revision>
  <dcterms:created xsi:type="dcterms:W3CDTF">2010-11-12T14:24:34Z</dcterms:created>
  <dcterms:modified xsi:type="dcterms:W3CDTF">2014-12-27T06:32:19Z</dcterms:modified>
</cp:coreProperties>
</file>