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25" r:id="rId3"/>
    <p:sldId id="326" r:id="rId4"/>
    <p:sldId id="327" r:id="rId5"/>
    <p:sldId id="328" r:id="rId6"/>
    <p:sldId id="329" r:id="rId7"/>
    <p:sldId id="265" r:id="rId8"/>
    <p:sldId id="318" r:id="rId9"/>
    <p:sldId id="319" r:id="rId10"/>
    <p:sldId id="320" r:id="rId11"/>
    <p:sldId id="330" r:id="rId12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0A64"/>
    <a:srgbClr val="FA1E46"/>
    <a:srgbClr val="F50A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204" autoAdjust="0"/>
    <p:restoredTop sz="94737" autoAdjust="0"/>
  </p:normalViewPr>
  <p:slideViewPr>
    <p:cSldViewPr>
      <p:cViewPr varScale="1">
        <p:scale>
          <a:sx n="89" d="100"/>
          <a:sy n="89" d="100"/>
        </p:scale>
        <p:origin x="1531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27682E-5049-45D6-BB69-907DCE20968D}" type="datetimeFigureOut">
              <a:rPr lang="zh-CN" altLang="en-US"/>
              <a:pPr>
                <a:defRPr/>
              </a:pPr>
              <a:t>2016/6/26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12E142-91CD-41DE-91EA-7287791DB9B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37431A-5E88-4D6A-AC2A-793A79820ABC}" type="datetimeFigureOut">
              <a:rPr lang="zh-CN" altLang="en-US"/>
              <a:pPr>
                <a:defRPr/>
              </a:pPr>
              <a:t>2016/6/26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1B0918-5F2E-4E82-BF25-6FB40035DBA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19D770-13DC-4BBE-9EA1-2D1A4ACC6424}" type="datetimeFigureOut">
              <a:rPr lang="zh-CN" altLang="en-US"/>
              <a:pPr>
                <a:defRPr/>
              </a:pPr>
              <a:t>2016/6/26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F49D2A-3AF8-4256-A71C-4D67B12CA06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A6BE78-39AA-417F-961F-3B2372CCF9C4}" type="datetimeFigureOut">
              <a:rPr lang="zh-CN" altLang="en-US"/>
              <a:pPr>
                <a:defRPr/>
              </a:pPr>
              <a:t>2016/6/26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EA245D-F33F-4B70-A78A-A68DAAABA78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170A8E-BA9D-4A29-ADC9-406249317A86}" type="datetimeFigureOut">
              <a:rPr lang="zh-CN" altLang="en-US"/>
              <a:pPr>
                <a:defRPr/>
              </a:pPr>
              <a:t>2016/6/26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AB6FFE-F8CE-40C9-96C2-C67E91BB8C1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5A614B-7070-41CF-990E-436C13366BA6}" type="datetimeFigureOut">
              <a:rPr lang="zh-CN" altLang="en-US"/>
              <a:pPr>
                <a:defRPr/>
              </a:pPr>
              <a:t>2016/6/26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88B18-DCC5-444B-8B7B-77FF650132A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3857C3-D934-4B79-B015-0BAD4AE8BA99}" type="datetimeFigureOut">
              <a:rPr lang="zh-CN" altLang="en-US"/>
              <a:pPr>
                <a:defRPr/>
              </a:pPr>
              <a:t>2016/6/26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2F0DD4-92F9-4836-98C4-1BC5D1003DE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AF12CD-C599-45F6-9F26-C0E3C7EA32A1}" type="datetimeFigureOut">
              <a:rPr lang="zh-CN" altLang="en-US"/>
              <a:pPr>
                <a:defRPr/>
              </a:pPr>
              <a:t>2016/6/26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FF8CBA-8815-4BA3-97D6-0E22E16AFFF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E3BF7D-BD82-403E-A1C1-DA6BE97B6E3D}" type="datetimeFigureOut">
              <a:rPr lang="zh-CN" altLang="en-US"/>
              <a:pPr>
                <a:defRPr/>
              </a:pPr>
              <a:t>2016/6/26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FD7526-9E6A-4254-859A-DB21E9D3A20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58C1E2-AE08-4012-B26C-A6F7BE16E08D}" type="datetimeFigureOut">
              <a:rPr lang="zh-CN" altLang="en-US"/>
              <a:pPr>
                <a:defRPr/>
              </a:pPr>
              <a:t>2016/6/26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743F33-B44B-4251-9BC1-21AFE0F8E43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CBDC44-4633-430F-B2C0-98012DBBEBE8}" type="datetimeFigureOut">
              <a:rPr lang="zh-CN" altLang="en-US"/>
              <a:pPr>
                <a:defRPr/>
              </a:pPr>
              <a:t>2016/6/26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0C8F1C-B78A-4C71-BCAB-AE56CC1FC21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2E5F1398-A383-4203-BF94-66B2AD1D25C7}" type="datetimeFigureOut">
              <a:rPr lang="zh-CN" altLang="en-US"/>
              <a:pPr>
                <a:defRPr/>
              </a:pPr>
              <a:t>2016/6/26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2E406CCB-08AC-4377-821A-E4F9C42F876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fade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标题 1"/>
          <p:cNvSpPr>
            <a:spLocks noGrp="1"/>
          </p:cNvSpPr>
          <p:nvPr>
            <p:ph type="title" idx="4294967295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zh-CN" altLang="en-US" sz="4000" b="1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本地存储</a:t>
            </a:r>
          </a:p>
        </p:txBody>
      </p:sp>
      <p:sp>
        <p:nvSpPr>
          <p:cNvPr id="23554" name="内容占位符 2"/>
          <p:cNvSpPr>
            <a:spLocks noGrp="1"/>
          </p:cNvSpPr>
          <p:nvPr>
            <p:ph idx="4294967295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en-US" altLang="zh-CN" dirty="0" smtClean="0"/>
              <a:t>Storage API</a:t>
            </a:r>
            <a:endParaRPr lang="zh-CN" altLang="en-US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lvl="2" eaLnBrk="1" hangingPunct="1"/>
            <a:r>
              <a:rPr lang="zh-CN" altLang="en-US" dirty="0" smtClean="0"/>
              <a:t>存储事件</a:t>
            </a:r>
            <a:r>
              <a:rPr lang="en-US" altLang="zh-CN" dirty="0" smtClean="0"/>
              <a:t>:</a:t>
            </a:r>
          </a:p>
          <a:p>
            <a:pPr lvl="3" eaLnBrk="1" hangingPunct="1"/>
            <a:r>
              <a:rPr lang="zh-CN" altLang="en-US" dirty="0" smtClean="0"/>
              <a:t>当数据有修改或删除的情况下，就会触发</a:t>
            </a:r>
            <a:r>
              <a:rPr lang="en-US" altLang="zh-CN" dirty="0" smtClean="0"/>
              <a:t>storage</a:t>
            </a:r>
            <a:r>
              <a:rPr lang="zh-CN" altLang="en-US" dirty="0" smtClean="0"/>
              <a:t>事件</a:t>
            </a:r>
          </a:p>
          <a:p>
            <a:pPr lvl="3" eaLnBrk="1" hangingPunct="1"/>
            <a:r>
              <a:rPr lang="zh-CN" altLang="en-US" dirty="0" smtClean="0"/>
              <a:t>在对数据进行改变的窗口对象上是不会触发的</a:t>
            </a:r>
          </a:p>
          <a:p>
            <a:pPr lvl="3" eaLnBrk="1" hangingPunct="1"/>
            <a:r>
              <a:rPr lang="en-US" altLang="zh-CN" dirty="0" smtClean="0"/>
              <a:t>Key : </a:t>
            </a:r>
            <a:r>
              <a:rPr lang="zh-CN" altLang="en-US" dirty="0" smtClean="0"/>
              <a:t>修改或删除的</a:t>
            </a:r>
            <a:r>
              <a:rPr lang="en-US" altLang="zh-CN" dirty="0" smtClean="0"/>
              <a:t>key</a:t>
            </a:r>
            <a:r>
              <a:rPr lang="zh-CN" altLang="en-US" dirty="0" smtClean="0"/>
              <a:t>值，如果调用</a:t>
            </a:r>
            <a:r>
              <a:rPr lang="en-US" altLang="zh-CN" dirty="0" smtClean="0"/>
              <a:t>clear(),key</a:t>
            </a:r>
            <a:r>
              <a:rPr lang="zh-CN" altLang="en-US" dirty="0" smtClean="0"/>
              <a:t>为</a:t>
            </a:r>
            <a:r>
              <a:rPr lang="en-US" altLang="zh-CN" dirty="0" smtClean="0"/>
              <a:t>null</a:t>
            </a:r>
          </a:p>
          <a:p>
            <a:pPr lvl="3" eaLnBrk="1" hangingPunct="1"/>
            <a:r>
              <a:rPr lang="en-US" altLang="zh-CN" dirty="0" err="1" smtClean="0"/>
              <a:t>newValue</a:t>
            </a:r>
            <a:r>
              <a:rPr lang="en-US" altLang="zh-CN" dirty="0" smtClean="0"/>
              <a:t>  :  </a:t>
            </a:r>
            <a:r>
              <a:rPr lang="zh-CN" altLang="en-US" dirty="0" smtClean="0"/>
              <a:t>新设置的值，如果调用</a:t>
            </a:r>
            <a:r>
              <a:rPr lang="en-US" altLang="zh-CN" dirty="0" err="1" smtClean="0"/>
              <a:t>removeStorage</a:t>
            </a:r>
            <a:r>
              <a:rPr lang="en-US" altLang="zh-CN" dirty="0" smtClean="0"/>
              <a:t>(),key</a:t>
            </a:r>
            <a:r>
              <a:rPr lang="zh-CN" altLang="en-US" dirty="0" smtClean="0"/>
              <a:t>为</a:t>
            </a:r>
            <a:r>
              <a:rPr lang="en-US" altLang="zh-CN" dirty="0" smtClean="0"/>
              <a:t>null</a:t>
            </a:r>
          </a:p>
          <a:p>
            <a:pPr lvl="3" eaLnBrk="1" hangingPunct="1"/>
            <a:r>
              <a:rPr lang="en-US" altLang="zh-CN" dirty="0" err="1" smtClean="0"/>
              <a:t>oldValue</a:t>
            </a:r>
            <a:r>
              <a:rPr lang="en-US" altLang="zh-CN" dirty="0" smtClean="0"/>
              <a:t> :  </a:t>
            </a:r>
            <a:r>
              <a:rPr lang="zh-CN" altLang="en-US" dirty="0" smtClean="0"/>
              <a:t>调用改变前的</a:t>
            </a:r>
            <a:r>
              <a:rPr lang="en-US" altLang="zh-CN" dirty="0" smtClean="0"/>
              <a:t>value</a:t>
            </a:r>
            <a:r>
              <a:rPr lang="zh-CN" altLang="en-US" dirty="0" smtClean="0"/>
              <a:t>值</a:t>
            </a:r>
          </a:p>
          <a:p>
            <a:pPr lvl="3" eaLnBrk="1" hangingPunct="1"/>
            <a:r>
              <a:rPr lang="en-US" altLang="zh-CN" dirty="0" err="1" smtClean="0"/>
              <a:t>storageArea</a:t>
            </a:r>
            <a:r>
              <a:rPr lang="en-US" altLang="zh-CN" dirty="0" smtClean="0"/>
              <a:t> : </a:t>
            </a:r>
            <a:r>
              <a:rPr lang="zh-CN" altLang="en-US" dirty="0" smtClean="0"/>
              <a:t>当前的</a:t>
            </a:r>
            <a:r>
              <a:rPr lang="en-US" altLang="zh-CN" dirty="0" smtClean="0"/>
              <a:t>storage</a:t>
            </a:r>
            <a:r>
              <a:rPr lang="zh-CN" altLang="en-US" dirty="0" smtClean="0"/>
              <a:t>对象</a:t>
            </a:r>
          </a:p>
          <a:p>
            <a:pPr lvl="3" eaLnBrk="1" hangingPunct="1"/>
            <a:r>
              <a:rPr lang="en-US" altLang="zh-CN" dirty="0" err="1" smtClean="0"/>
              <a:t>url</a:t>
            </a:r>
            <a:r>
              <a:rPr lang="en-US" altLang="zh-CN" dirty="0" smtClean="0"/>
              <a:t> :  </a:t>
            </a:r>
            <a:r>
              <a:rPr lang="zh-CN" altLang="en-US" dirty="0" smtClean="0"/>
              <a:t>触发该脚本变化的文档的</a:t>
            </a:r>
            <a:r>
              <a:rPr lang="en-US" altLang="zh-CN" dirty="0" err="1" smtClean="0"/>
              <a:t>url</a:t>
            </a:r>
            <a:endParaRPr lang="en-US" altLang="zh-CN" dirty="0" smtClean="0"/>
          </a:p>
          <a:p>
            <a:pPr lvl="3" eaLnBrk="1" hangingPunct="1"/>
            <a:r>
              <a:rPr lang="zh-CN" altLang="en-US" dirty="0" smtClean="0"/>
              <a:t>注：</a:t>
            </a:r>
            <a:r>
              <a:rPr lang="en-US" altLang="zh-CN" dirty="0" smtClean="0"/>
              <a:t>session</a:t>
            </a:r>
            <a:r>
              <a:rPr lang="zh-CN" altLang="en-US" dirty="0" smtClean="0"/>
              <a:t>同窗口才可以</a:t>
            </a:r>
            <a:r>
              <a:rPr lang="en-US" altLang="zh-CN" dirty="0" smtClean="0"/>
              <a:t>,</a:t>
            </a:r>
            <a:r>
              <a:rPr lang="zh-CN" altLang="en-US" dirty="0" smtClean="0"/>
              <a:t>例子：</a:t>
            </a:r>
            <a:r>
              <a:rPr lang="en-US" altLang="zh-CN" dirty="0" err="1" smtClean="0"/>
              <a:t>iframe</a:t>
            </a:r>
            <a:r>
              <a:rPr lang="zh-CN" altLang="en-US" dirty="0" smtClean="0"/>
              <a:t>操作</a:t>
            </a:r>
            <a:endParaRPr lang="en-US" altLang="zh-CN" dirty="0" smtClean="0"/>
          </a:p>
          <a:p>
            <a:pPr lvl="2" eaLnBrk="1" hangingPunct="1"/>
            <a:r>
              <a:rPr lang="zh-CN" altLang="en-US" dirty="0" smtClean="0"/>
              <a:t>例子 </a:t>
            </a:r>
            <a:r>
              <a:rPr lang="en-US" altLang="zh-CN" dirty="0" smtClean="0"/>
              <a:t>:   </a:t>
            </a:r>
            <a:r>
              <a:rPr lang="zh-CN" altLang="en-US" dirty="0" smtClean="0"/>
              <a:t>同步购物车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标题 1"/>
          <p:cNvSpPr>
            <a:spLocks noGrp="1"/>
          </p:cNvSpPr>
          <p:nvPr>
            <p:ph type="title" idx="4294967295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en-US" altLang="zh-CN" sz="4000" b="1" dirty="0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HTML5</a:t>
            </a:r>
          </a:p>
        </p:txBody>
      </p:sp>
      <p:sp>
        <p:nvSpPr>
          <p:cNvPr id="27650" name="内容占位符 2"/>
          <p:cNvSpPr>
            <a:spLocks noGrp="1"/>
          </p:cNvSpPr>
          <p:nvPr>
            <p:ph idx="4294967295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综合实例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lvl="2" eaLnBrk="1" hangingPunct="1"/>
            <a:r>
              <a:rPr lang="zh-CN" altLang="en-US" dirty="0" smtClean="0"/>
              <a:t>行走日记</a:t>
            </a:r>
          </a:p>
          <a:p>
            <a:pPr lvl="3" eaLnBrk="1" hangingPunct="1"/>
            <a:r>
              <a:rPr lang="zh-CN" altLang="en-US" dirty="0" smtClean="0"/>
              <a:t>地图</a:t>
            </a:r>
          </a:p>
          <a:p>
            <a:pPr lvl="3" eaLnBrk="1" hangingPunct="1"/>
            <a:r>
              <a:rPr lang="zh-CN" altLang="en-US" dirty="0" smtClean="0"/>
              <a:t>本地存储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1"/>
          <p:cNvSpPr>
            <a:spLocks noGrp="1"/>
          </p:cNvSpPr>
          <p:nvPr>
            <p:ph type="title" idx="4294967295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en-US" altLang="zh-CN" sz="4000" b="1" dirty="0" err="1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Geolocation</a:t>
            </a:r>
            <a:endParaRPr lang="en-US" altLang="zh-CN" sz="4000" b="1" dirty="0" smtClean="0">
              <a:solidFill>
                <a:srgbClr val="F50A64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4338" name="内容占位符 2"/>
          <p:cNvSpPr>
            <a:spLocks noGrp="1"/>
          </p:cNvSpPr>
          <p:nvPr>
            <p:ph idx="4294967295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/>
              <a:t>地理位置</a:t>
            </a:r>
            <a:endParaRPr lang="zh-CN" altLang="en-US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zh-CN" altLang="en-US" dirty="0" smtClean="0"/>
              <a:t>经度  </a:t>
            </a:r>
            <a:r>
              <a:rPr lang="en-US" altLang="zh-CN" dirty="0" smtClean="0"/>
              <a:t>:   </a:t>
            </a:r>
            <a:r>
              <a:rPr lang="zh-CN" altLang="en-US" dirty="0" smtClean="0"/>
              <a:t>南北极的连接线</a:t>
            </a:r>
          </a:p>
          <a:p>
            <a:pPr marL="742950" lvl="2" indent="-342900" eaLnBrk="1" hangingPunct="1"/>
            <a:r>
              <a:rPr lang="zh-CN" altLang="en-US" dirty="0" smtClean="0"/>
              <a:t>纬度  </a:t>
            </a:r>
            <a:r>
              <a:rPr lang="en-US" altLang="zh-CN" dirty="0" smtClean="0"/>
              <a:t>:   </a:t>
            </a:r>
            <a:r>
              <a:rPr lang="zh-CN" altLang="en-US" dirty="0" smtClean="0"/>
              <a:t>东西连接的线</a:t>
            </a:r>
          </a:p>
          <a:p>
            <a:pPr marL="742950" lvl="2" indent="-342900" eaLnBrk="1" hangingPunct="1">
              <a:buFont typeface="Arial" charset="0"/>
              <a:buNone/>
            </a:pPr>
            <a:endParaRPr lang="zh-CN" altLang="en-US" dirty="0" smtClean="0"/>
          </a:p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/>
              <a:t>位置信息从何而来</a:t>
            </a:r>
            <a:endParaRPr lang="zh-CN" altLang="en-US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en-US" altLang="zh-CN" dirty="0" smtClean="0"/>
              <a:t>IP</a:t>
            </a:r>
            <a:r>
              <a:rPr lang="zh-CN" altLang="en-US" dirty="0" smtClean="0"/>
              <a:t>地址</a:t>
            </a:r>
          </a:p>
          <a:p>
            <a:pPr marL="742950" lvl="2" indent="-342900" eaLnBrk="1" hangingPunct="1"/>
            <a:r>
              <a:rPr lang="en-US" altLang="zh-CN" dirty="0" smtClean="0"/>
              <a:t>GPS</a:t>
            </a:r>
            <a:r>
              <a:rPr lang="zh-CN" altLang="en-US" dirty="0" smtClean="0"/>
              <a:t>全球定位系统</a:t>
            </a:r>
          </a:p>
          <a:p>
            <a:pPr marL="742950" lvl="2" indent="-342900" eaLnBrk="1" hangingPunct="1"/>
            <a:r>
              <a:rPr lang="en-US" altLang="zh-CN" dirty="0" smtClean="0"/>
              <a:t>Wi-Fi</a:t>
            </a:r>
            <a:r>
              <a:rPr lang="zh-CN" altLang="en-US" dirty="0" smtClean="0"/>
              <a:t>无线网络</a:t>
            </a:r>
            <a:endParaRPr lang="en-US" altLang="zh-CN" dirty="0" smtClean="0"/>
          </a:p>
          <a:p>
            <a:pPr marL="742950" lvl="2" indent="-342900" eaLnBrk="1" hangingPunct="1"/>
            <a:r>
              <a:rPr lang="zh-CN" altLang="en-US" dirty="0" smtClean="0"/>
              <a:t>基站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标题 1"/>
          <p:cNvSpPr>
            <a:spLocks noGrp="1"/>
          </p:cNvSpPr>
          <p:nvPr>
            <p:ph type="title" idx="4294967295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en-US" altLang="zh-CN" sz="4000" b="1" dirty="0" err="1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Geolocation</a:t>
            </a:r>
            <a:endParaRPr lang="en-US" altLang="zh-CN" sz="4000" b="1" dirty="0" smtClean="0">
              <a:solidFill>
                <a:srgbClr val="F50A64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5362" name="内容占位符 2"/>
          <p:cNvSpPr>
            <a:spLocks noGrp="1"/>
          </p:cNvSpPr>
          <p:nvPr>
            <p:ph idx="4294967295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/>
              <a:t>地理位置对象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en-US" altLang="zh-CN" dirty="0" err="1" smtClean="0"/>
              <a:t>navigator.geolocation</a:t>
            </a:r>
            <a:endParaRPr lang="en-US" altLang="zh-CN" dirty="0" smtClean="0"/>
          </a:p>
          <a:p>
            <a:pPr lvl="3" eaLnBrk="1" hangingPunct="1"/>
            <a:r>
              <a:rPr lang="en-US" altLang="zh-CN" dirty="0" smtClean="0"/>
              <a:t> </a:t>
            </a:r>
            <a:r>
              <a:rPr lang="zh-CN" altLang="en-US" dirty="0" smtClean="0"/>
              <a:t>单次定位请求  ：</a:t>
            </a:r>
            <a:r>
              <a:rPr lang="en-US" altLang="zh-CN" dirty="0" err="1" smtClean="0"/>
              <a:t>getCurrentPosition</a:t>
            </a:r>
            <a:r>
              <a:rPr lang="en-US" altLang="zh-CN" dirty="0" smtClean="0"/>
              <a:t>(</a:t>
            </a:r>
            <a:r>
              <a:rPr lang="zh-CN" altLang="en-US" dirty="0" smtClean="0"/>
              <a:t>请求成功，请求失败，数据收集方式</a:t>
            </a:r>
            <a:r>
              <a:rPr lang="en-US" altLang="zh-CN" dirty="0" smtClean="0"/>
              <a:t>)</a:t>
            </a:r>
          </a:p>
          <a:p>
            <a:pPr lvl="3" eaLnBrk="1" hangingPunct="1"/>
            <a:r>
              <a:rPr lang="zh-CN" altLang="en-US" dirty="0" smtClean="0"/>
              <a:t>请求成功函数</a:t>
            </a:r>
          </a:p>
          <a:p>
            <a:pPr lvl="4" eaLnBrk="1" hangingPunct="1"/>
            <a:r>
              <a:rPr lang="zh-CN" altLang="en-US" dirty="0" smtClean="0"/>
              <a:t>经度 </a:t>
            </a:r>
            <a:r>
              <a:rPr lang="en-US" altLang="zh-CN" dirty="0" smtClean="0"/>
              <a:t>:  </a:t>
            </a:r>
            <a:r>
              <a:rPr lang="en-US" altLang="zh-CN" dirty="0" err="1" smtClean="0"/>
              <a:t>coords.longitude</a:t>
            </a:r>
            <a:endParaRPr lang="en-US" altLang="zh-CN" dirty="0" smtClean="0"/>
          </a:p>
          <a:p>
            <a:pPr lvl="4" eaLnBrk="1" hangingPunct="1"/>
            <a:r>
              <a:rPr lang="zh-CN" altLang="en-US" dirty="0" smtClean="0"/>
              <a:t>纬度 </a:t>
            </a:r>
            <a:r>
              <a:rPr lang="en-US" altLang="zh-CN" dirty="0" smtClean="0"/>
              <a:t>:  </a:t>
            </a:r>
            <a:r>
              <a:rPr lang="en-US" altLang="zh-CN" dirty="0" err="1" smtClean="0"/>
              <a:t>coords.latitude</a:t>
            </a:r>
            <a:endParaRPr lang="en-US" altLang="zh-CN" dirty="0" smtClean="0"/>
          </a:p>
          <a:p>
            <a:pPr lvl="4" eaLnBrk="1" hangingPunct="1"/>
            <a:r>
              <a:rPr lang="zh-CN" altLang="en-US" dirty="0" smtClean="0"/>
              <a:t>准确度 </a:t>
            </a:r>
            <a:r>
              <a:rPr lang="en-US" altLang="zh-CN" dirty="0" smtClean="0"/>
              <a:t>:  </a:t>
            </a:r>
            <a:r>
              <a:rPr lang="en-US" altLang="zh-CN" dirty="0" err="1" smtClean="0"/>
              <a:t>coords.accuracy</a:t>
            </a:r>
            <a:endParaRPr lang="en-US" altLang="zh-CN" dirty="0" smtClean="0"/>
          </a:p>
          <a:p>
            <a:pPr lvl="4" eaLnBrk="1" hangingPunct="1"/>
            <a:r>
              <a:rPr lang="zh-CN" altLang="en-US" dirty="0" smtClean="0"/>
              <a:t>海拔 </a:t>
            </a:r>
            <a:r>
              <a:rPr lang="en-US" altLang="zh-CN" dirty="0" smtClean="0"/>
              <a:t>:  </a:t>
            </a:r>
            <a:r>
              <a:rPr lang="en-US" altLang="zh-CN" dirty="0" err="1" smtClean="0"/>
              <a:t>coords.altitude</a:t>
            </a:r>
            <a:endParaRPr lang="en-US" altLang="zh-CN" dirty="0" smtClean="0"/>
          </a:p>
          <a:p>
            <a:pPr lvl="4" eaLnBrk="1" hangingPunct="1"/>
            <a:r>
              <a:rPr lang="zh-CN" altLang="en-US" dirty="0" smtClean="0"/>
              <a:t>海拔准确度 </a:t>
            </a:r>
            <a:r>
              <a:rPr lang="en-US" altLang="zh-CN" dirty="0" smtClean="0"/>
              <a:t>:  </a:t>
            </a:r>
            <a:r>
              <a:rPr lang="en-US" altLang="zh-CN" dirty="0" err="1" smtClean="0"/>
              <a:t>coords.altitudeAcuracy</a:t>
            </a:r>
            <a:endParaRPr lang="en-US" altLang="zh-CN" dirty="0" smtClean="0"/>
          </a:p>
          <a:p>
            <a:pPr lvl="4" eaLnBrk="1" hangingPunct="1"/>
            <a:r>
              <a:rPr lang="zh-CN" altLang="en-US" dirty="0" smtClean="0"/>
              <a:t>行进方向 </a:t>
            </a:r>
            <a:r>
              <a:rPr lang="en-US" altLang="zh-CN" dirty="0" smtClean="0"/>
              <a:t>:  </a:t>
            </a:r>
            <a:r>
              <a:rPr lang="en-US" altLang="zh-CN" dirty="0" err="1" smtClean="0"/>
              <a:t>coords.heading</a:t>
            </a:r>
            <a:endParaRPr lang="en-US" altLang="zh-CN" dirty="0" smtClean="0"/>
          </a:p>
          <a:p>
            <a:pPr lvl="4" eaLnBrk="1" hangingPunct="1"/>
            <a:r>
              <a:rPr lang="zh-CN" altLang="en-US" dirty="0" smtClean="0"/>
              <a:t>地面速度 </a:t>
            </a:r>
            <a:r>
              <a:rPr lang="en-US" altLang="zh-CN" dirty="0" smtClean="0"/>
              <a:t>:  </a:t>
            </a:r>
            <a:r>
              <a:rPr lang="en-US" altLang="zh-CN" dirty="0" err="1" smtClean="0"/>
              <a:t>coords.speed</a:t>
            </a:r>
            <a:endParaRPr lang="en-US" altLang="zh-CN" dirty="0" smtClean="0"/>
          </a:p>
          <a:p>
            <a:pPr lvl="4" eaLnBrk="1" hangingPunct="1"/>
            <a:r>
              <a:rPr lang="zh-CN" altLang="en-US" dirty="0" smtClean="0"/>
              <a:t>时间戳 </a:t>
            </a:r>
            <a:r>
              <a:rPr lang="en-US" altLang="zh-CN" dirty="0" smtClean="0"/>
              <a:t>: new Date(</a:t>
            </a:r>
            <a:r>
              <a:rPr lang="en-US" altLang="zh-CN" dirty="0" err="1" smtClean="0"/>
              <a:t>position.timestamp</a:t>
            </a:r>
            <a:r>
              <a:rPr lang="en-US" altLang="zh-CN" dirty="0" smtClean="0"/>
              <a:t>)</a:t>
            </a:r>
          </a:p>
          <a:p>
            <a:pPr marL="742950" lvl="2" indent="-342900" eaLnBrk="1" hangingPunct="1">
              <a:buFont typeface="Arial" charset="0"/>
              <a:buNone/>
            </a:pPr>
            <a:endParaRPr lang="zh-CN" altLang="en-US" dirty="0" smtClean="0"/>
          </a:p>
          <a:p>
            <a:pPr marL="742950" lvl="2" indent="-342900" eaLnBrk="1" hangingPunct="1">
              <a:buFont typeface="Arial" charset="0"/>
              <a:buNone/>
            </a:pPr>
            <a:endParaRPr lang="zh-CN" altLang="en-US" dirty="0" smtClean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标题 1"/>
          <p:cNvSpPr>
            <a:spLocks noGrp="1"/>
          </p:cNvSpPr>
          <p:nvPr>
            <p:ph type="title" idx="4294967295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en-US" altLang="zh-CN" sz="4000" b="1" dirty="0" err="1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Geolocation</a:t>
            </a:r>
            <a:endParaRPr lang="en-US" altLang="zh-CN" sz="4000" b="1" dirty="0" smtClean="0">
              <a:solidFill>
                <a:srgbClr val="F50A64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7410" name="内容占位符 2"/>
          <p:cNvSpPr>
            <a:spLocks noGrp="1"/>
          </p:cNvSpPr>
          <p:nvPr>
            <p:ph idx="4294967295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/>
              <a:t>地理位置对象</a:t>
            </a:r>
            <a:r>
              <a:rPr lang="en-US" altLang="zh-CN" dirty="0" smtClean="0"/>
              <a:t>_2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en-US" altLang="zh-CN" dirty="0" err="1" smtClean="0"/>
              <a:t>navigator.geolocation</a:t>
            </a:r>
            <a:endParaRPr lang="en-US" altLang="zh-CN" dirty="0" smtClean="0"/>
          </a:p>
          <a:p>
            <a:pPr lvl="3" eaLnBrk="1" hangingPunct="1"/>
            <a:r>
              <a:rPr lang="en-US" altLang="zh-CN" dirty="0" smtClean="0"/>
              <a:t> </a:t>
            </a:r>
            <a:r>
              <a:rPr lang="zh-CN" altLang="en-US" dirty="0" smtClean="0"/>
              <a:t>请求失败函数</a:t>
            </a:r>
          </a:p>
          <a:p>
            <a:pPr lvl="4" eaLnBrk="1" hangingPunct="1"/>
            <a:r>
              <a:rPr lang="zh-CN" altLang="en-US" dirty="0" smtClean="0"/>
              <a:t>失败编号  ：</a:t>
            </a:r>
            <a:r>
              <a:rPr lang="en-US" altLang="zh-CN" dirty="0" smtClean="0"/>
              <a:t>code</a:t>
            </a:r>
          </a:p>
          <a:p>
            <a:pPr lvl="4" eaLnBrk="1" hangingPunct="1"/>
            <a:r>
              <a:rPr lang="en-US" altLang="zh-CN" dirty="0" smtClean="0"/>
              <a:t>0  :  </a:t>
            </a:r>
            <a:r>
              <a:rPr lang="zh-CN" altLang="en-US" dirty="0" smtClean="0"/>
              <a:t>不包括其他错误编号中的错误</a:t>
            </a:r>
          </a:p>
          <a:p>
            <a:pPr lvl="4" eaLnBrk="1" hangingPunct="1"/>
            <a:r>
              <a:rPr lang="en-US" altLang="zh-CN" dirty="0" smtClean="0"/>
              <a:t>1  :  </a:t>
            </a:r>
            <a:r>
              <a:rPr lang="zh-CN" altLang="en-US" dirty="0" smtClean="0"/>
              <a:t>用户拒绝浏览器获取位置信息</a:t>
            </a:r>
          </a:p>
          <a:p>
            <a:pPr lvl="4" eaLnBrk="1" hangingPunct="1"/>
            <a:r>
              <a:rPr lang="en-US" altLang="zh-CN" dirty="0" smtClean="0"/>
              <a:t>2  :  </a:t>
            </a:r>
            <a:r>
              <a:rPr lang="zh-CN" altLang="en-US" dirty="0" smtClean="0"/>
              <a:t>尝试获取用户信息，但失败了</a:t>
            </a:r>
          </a:p>
          <a:p>
            <a:pPr lvl="4" eaLnBrk="1" hangingPunct="1"/>
            <a:r>
              <a:rPr lang="en-US" altLang="zh-CN" dirty="0" smtClean="0"/>
              <a:t>3  :   </a:t>
            </a:r>
            <a:r>
              <a:rPr lang="zh-CN" altLang="en-US" dirty="0" smtClean="0"/>
              <a:t>设置了</a:t>
            </a:r>
            <a:r>
              <a:rPr lang="en-US" altLang="zh-CN" dirty="0" smtClean="0"/>
              <a:t>timeout</a:t>
            </a:r>
            <a:r>
              <a:rPr lang="zh-CN" altLang="en-US" dirty="0" smtClean="0"/>
              <a:t>值，获取位置超时了</a:t>
            </a:r>
          </a:p>
          <a:p>
            <a:pPr lvl="3" eaLnBrk="1" hangingPunct="1"/>
            <a:r>
              <a:rPr lang="zh-CN" altLang="en-US" dirty="0" smtClean="0"/>
              <a:t>数据收集 </a:t>
            </a:r>
            <a:r>
              <a:rPr lang="en-US" altLang="zh-CN" dirty="0" smtClean="0"/>
              <a:t>:  </a:t>
            </a:r>
            <a:r>
              <a:rPr lang="en-US" altLang="zh-CN" dirty="0" err="1" smtClean="0"/>
              <a:t>json</a:t>
            </a:r>
            <a:r>
              <a:rPr lang="zh-CN" altLang="en-US" dirty="0" smtClean="0"/>
              <a:t>的形式</a:t>
            </a:r>
          </a:p>
          <a:p>
            <a:pPr lvl="4" eaLnBrk="1" hangingPunct="1"/>
            <a:r>
              <a:rPr lang="en-US" altLang="zh-CN" dirty="0" err="1" smtClean="0"/>
              <a:t>enableHighAcuracy</a:t>
            </a:r>
            <a:r>
              <a:rPr lang="en-US" altLang="zh-CN" dirty="0" smtClean="0"/>
              <a:t>  :  </a:t>
            </a:r>
            <a:r>
              <a:rPr lang="zh-CN" altLang="en-US" dirty="0" smtClean="0"/>
              <a:t>更精确的查找，默认</a:t>
            </a:r>
            <a:r>
              <a:rPr lang="en-US" altLang="zh-CN" dirty="0" smtClean="0"/>
              <a:t>false</a:t>
            </a:r>
          </a:p>
          <a:p>
            <a:pPr lvl="4" eaLnBrk="1" hangingPunct="1"/>
            <a:r>
              <a:rPr lang="en-US" altLang="zh-CN" dirty="0" smtClean="0"/>
              <a:t>timeout  :  </a:t>
            </a:r>
            <a:r>
              <a:rPr lang="zh-CN" altLang="en-US" dirty="0" smtClean="0"/>
              <a:t>获取位置允许最长时间，默认</a:t>
            </a:r>
            <a:r>
              <a:rPr lang="en-US" altLang="zh-CN" dirty="0" smtClean="0"/>
              <a:t>infinity</a:t>
            </a:r>
          </a:p>
          <a:p>
            <a:pPr lvl="4" eaLnBrk="1" hangingPunct="1"/>
            <a:r>
              <a:rPr lang="en-US" altLang="zh-CN" dirty="0" err="1" smtClean="0"/>
              <a:t>maximumAge</a:t>
            </a:r>
            <a:r>
              <a:rPr lang="en-US" altLang="zh-CN" dirty="0" smtClean="0"/>
              <a:t> :  </a:t>
            </a:r>
            <a:r>
              <a:rPr lang="zh-CN" altLang="en-US" dirty="0" smtClean="0"/>
              <a:t>位置可以缓存的最大时间，默认</a:t>
            </a:r>
            <a:r>
              <a:rPr lang="en-US" altLang="zh-CN" dirty="0" smtClean="0"/>
              <a:t>0</a:t>
            </a:r>
          </a:p>
          <a:p>
            <a:pPr lvl="4" eaLnBrk="1" hangingPunct="1"/>
            <a:endParaRPr lang="zh-CN" altLang="en-US" dirty="0" smtClean="0"/>
          </a:p>
          <a:p>
            <a:pPr marL="742950" lvl="2" indent="-342900" eaLnBrk="1" hangingPunct="1">
              <a:buFont typeface="Arial" charset="0"/>
              <a:buNone/>
            </a:pPr>
            <a:endParaRPr lang="zh-CN" altLang="en-US" dirty="0" smtClean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标题 1"/>
          <p:cNvSpPr>
            <a:spLocks noGrp="1"/>
          </p:cNvSpPr>
          <p:nvPr>
            <p:ph type="title" idx="4294967295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en-US" altLang="zh-CN" sz="4000" b="1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Geolocation</a:t>
            </a:r>
          </a:p>
        </p:txBody>
      </p:sp>
      <p:sp>
        <p:nvSpPr>
          <p:cNvPr id="18434" name="内容占位符 2"/>
          <p:cNvSpPr>
            <a:spLocks noGrp="1"/>
          </p:cNvSpPr>
          <p:nvPr>
            <p:ph idx="4294967295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/>
              <a:t>地理位置对象</a:t>
            </a:r>
            <a:r>
              <a:rPr lang="en-US" altLang="zh-CN" dirty="0" smtClean="0"/>
              <a:t>_3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en-US" altLang="zh-CN" dirty="0" err="1" smtClean="0"/>
              <a:t>navigator.geolocation</a:t>
            </a:r>
            <a:endParaRPr lang="en-US" altLang="zh-CN" dirty="0" smtClean="0"/>
          </a:p>
          <a:p>
            <a:pPr lvl="3" eaLnBrk="1" hangingPunct="1"/>
            <a:r>
              <a:rPr lang="zh-CN" altLang="en-US" dirty="0" smtClean="0"/>
              <a:t>多次定位请求  </a:t>
            </a:r>
            <a:r>
              <a:rPr lang="en-US" altLang="zh-CN" dirty="0" smtClean="0"/>
              <a:t>:  </a:t>
            </a:r>
            <a:r>
              <a:rPr lang="en-US" altLang="zh-CN" dirty="0" err="1" smtClean="0"/>
              <a:t>watchPosition</a:t>
            </a:r>
            <a:r>
              <a:rPr lang="en-US" altLang="zh-CN" dirty="0" smtClean="0"/>
              <a:t>(</a:t>
            </a:r>
            <a:r>
              <a:rPr lang="zh-CN" altLang="en-US" dirty="0" smtClean="0"/>
              <a:t>像</a:t>
            </a:r>
            <a:r>
              <a:rPr lang="en-US" altLang="zh-CN" dirty="0" err="1" smtClean="0"/>
              <a:t>setInterval</a:t>
            </a:r>
            <a:r>
              <a:rPr lang="en-US" altLang="zh-CN" dirty="0" smtClean="0"/>
              <a:t>)</a:t>
            </a:r>
          </a:p>
          <a:p>
            <a:pPr lvl="4" eaLnBrk="1" hangingPunct="1"/>
            <a:r>
              <a:rPr lang="zh-CN" altLang="en-US" dirty="0" smtClean="0"/>
              <a:t>移动设备有用，位置改变才会触发</a:t>
            </a:r>
          </a:p>
          <a:p>
            <a:pPr lvl="4" eaLnBrk="1" hangingPunct="1"/>
            <a:r>
              <a:rPr lang="zh-CN" altLang="en-US" dirty="0" smtClean="0"/>
              <a:t>配置参数：</a:t>
            </a:r>
            <a:r>
              <a:rPr lang="en-US" altLang="zh-CN" dirty="0" smtClean="0"/>
              <a:t>frequency </a:t>
            </a:r>
            <a:r>
              <a:rPr lang="zh-CN" altLang="en-US" dirty="0" smtClean="0"/>
              <a:t>更新的频率</a:t>
            </a:r>
          </a:p>
          <a:p>
            <a:pPr lvl="4" eaLnBrk="1" hangingPunct="1">
              <a:buFont typeface="Arial" charset="0"/>
              <a:buNone/>
            </a:pPr>
            <a:endParaRPr lang="zh-CN" altLang="en-US" dirty="0" smtClean="0"/>
          </a:p>
          <a:p>
            <a:pPr lvl="3" eaLnBrk="1" hangingPunct="1"/>
            <a:r>
              <a:rPr lang="zh-CN" altLang="en-US" dirty="0" smtClean="0"/>
              <a:t>关闭更新请求  </a:t>
            </a:r>
            <a:r>
              <a:rPr lang="en-US" altLang="zh-CN" dirty="0" smtClean="0"/>
              <a:t>:  </a:t>
            </a:r>
            <a:r>
              <a:rPr lang="en-US" altLang="zh-CN" dirty="0" err="1" smtClean="0"/>
              <a:t>clearWatch</a:t>
            </a:r>
            <a:r>
              <a:rPr lang="en-US" altLang="zh-CN" dirty="0" smtClean="0"/>
              <a:t>(</a:t>
            </a:r>
            <a:r>
              <a:rPr lang="zh-CN" altLang="en-US" dirty="0" smtClean="0"/>
              <a:t>像</a:t>
            </a:r>
            <a:r>
              <a:rPr lang="en-US" altLang="zh-CN" dirty="0" err="1" smtClean="0"/>
              <a:t>clearInterval</a:t>
            </a:r>
            <a:r>
              <a:rPr lang="en-US" altLang="zh-CN" dirty="0" smtClean="0"/>
              <a:t>)</a:t>
            </a:r>
          </a:p>
          <a:p>
            <a:pPr lvl="4" eaLnBrk="1" hangingPunct="1"/>
            <a:endParaRPr lang="zh-CN" altLang="en-US" dirty="0" smtClean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标题 1"/>
          <p:cNvSpPr>
            <a:spLocks noGrp="1"/>
          </p:cNvSpPr>
          <p:nvPr>
            <p:ph type="title" idx="4294967295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en-US" altLang="zh-CN" sz="4000" b="1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Geolocation</a:t>
            </a:r>
          </a:p>
        </p:txBody>
      </p:sp>
      <p:sp>
        <p:nvSpPr>
          <p:cNvPr id="19458" name="内容占位符 2"/>
          <p:cNvSpPr>
            <a:spLocks noGrp="1"/>
          </p:cNvSpPr>
          <p:nvPr>
            <p:ph idx="4294967295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/>
              <a:t>百度地图</a:t>
            </a:r>
            <a:r>
              <a:rPr lang="en-US" altLang="zh-CN" dirty="0" smtClean="0"/>
              <a:t>API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en-US" altLang="zh-CN" dirty="0" smtClean="0"/>
              <a:t>&lt;script </a:t>
            </a:r>
            <a:r>
              <a:rPr lang="en-US" altLang="zh-CN" dirty="0" err="1" smtClean="0"/>
              <a:t>src</a:t>
            </a:r>
            <a:r>
              <a:rPr lang="en-US" altLang="zh-CN" dirty="0" smtClean="0"/>
              <a:t>="http://api.map.baidu.com/api?v=1.3"&gt;&lt;/script&gt;</a:t>
            </a:r>
          </a:p>
          <a:p>
            <a:pPr marL="742950" lvl="2" indent="-342900" eaLnBrk="1" hangingPunct="1"/>
            <a:endParaRPr lang="en-US" altLang="zh-CN" dirty="0" smtClean="0"/>
          </a:p>
          <a:p>
            <a:pPr marL="742950" lvl="2" indent="-342900" eaLnBrk="1" hangingPunct="1"/>
            <a:r>
              <a:rPr lang="zh-CN" altLang="en-US" dirty="0" smtClean="0"/>
              <a:t>创建基于地图的应用</a:t>
            </a:r>
            <a:endParaRPr lang="en-US" altLang="zh-CN" dirty="0" smtClean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zh-CN" altLang="en-US" sz="4000" b="1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本地存储</a:t>
            </a:r>
          </a:p>
        </p:txBody>
      </p:sp>
      <p:sp>
        <p:nvSpPr>
          <p:cNvPr id="20482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Cookie</a:t>
            </a:r>
          </a:p>
          <a:p>
            <a:pPr lvl="2" eaLnBrk="1" hangingPunct="1"/>
            <a:r>
              <a:rPr lang="zh-CN" altLang="en-US" dirty="0" smtClean="0"/>
              <a:t>数据存储到计算机中，通过浏览器控制添加与删除数据</a:t>
            </a:r>
          </a:p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Cookie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的特点</a:t>
            </a:r>
            <a:endParaRPr lang="zh-CN" altLang="en-US" dirty="0" smtClean="0"/>
          </a:p>
          <a:p>
            <a:pPr lvl="2" eaLnBrk="1" hangingPunct="1"/>
            <a:r>
              <a:rPr lang="zh-CN" altLang="en-US" dirty="0" smtClean="0"/>
              <a:t>存储限制</a:t>
            </a:r>
          </a:p>
          <a:p>
            <a:pPr lvl="3" eaLnBrk="1" hangingPunct="1"/>
            <a:r>
              <a:rPr lang="zh-CN" altLang="en-US" dirty="0" smtClean="0"/>
              <a:t>域名</a:t>
            </a:r>
            <a:r>
              <a:rPr lang="en-US" altLang="zh-CN" dirty="0" smtClean="0"/>
              <a:t>100</a:t>
            </a:r>
            <a:r>
              <a:rPr lang="zh-CN" altLang="en-US" dirty="0" smtClean="0"/>
              <a:t>个</a:t>
            </a:r>
            <a:r>
              <a:rPr lang="en-US" altLang="zh-CN" dirty="0" smtClean="0"/>
              <a:t>cookie,</a:t>
            </a:r>
            <a:r>
              <a:rPr lang="zh-CN" altLang="en-US" dirty="0" smtClean="0"/>
              <a:t>每组值大小</a:t>
            </a:r>
            <a:r>
              <a:rPr lang="en-US" altLang="zh-CN" dirty="0" smtClean="0"/>
              <a:t>4KB</a:t>
            </a:r>
          </a:p>
          <a:p>
            <a:pPr lvl="2" eaLnBrk="1" hangingPunct="1"/>
            <a:r>
              <a:rPr lang="zh-CN" altLang="en-US" dirty="0" smtClean="0"/>
              <a:t>客户端、服务器端，都会请求服务器（头信息）</a:t>
            </a:r>
          </a:p>
          <a:p>
            <a:pPr lvl="2" eaLnBrk="1" hangingPunct="1"/>
            <a:r>
              <a:rPr lang="zh-CN" altLang="en-US" dirty="0" smtClean="0"/>
              <a:t>页面间的</a:t>
            </a:r>
            <a:r>
              <a:rPr lang="en-US" altLang="zh-CN" dirty="0" smtClean="0"/>
              <a:t>cookie</a:t>
            </a:r>
            <a:r>
              <a:rPr lang="zh-CN" altLang="en-US" dirty="0" smtClean="0"/>
              <a:t>是共享</a:t>
            </a:r>
          </a:p>
          <a:p>
            <a:pPr lvl="2" eaLnBrk="1" hangingPunct="1"/>
            <a:endParaRPr lang="en-US" altLang="zh-CN" dirty="0" smtClean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标题 1"/>
          <p:cNvSpPr>
            <a:spLocks noGrp="1"/>
          </p:cNvSpPr>
          <p:nvPr>
            <p:ph type="title" idx="4294967295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zh-CN" altLang="en-US" sz="4000" b="1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本地存储</a:t>
            </a:r>
          </a:p>
        </p:txBody>
      </p:sp>
      <p:sp>
        <p:nvSpPr>
          <p:cNvPr id="21506" name="内容占位符 2"/>
          <p:cNvSpPr>
            <a:spLocks noGrp="1"/>
          </p:cNvSpPr>
          <p:nvPr>
            <p:ph idx="4294967295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en-US" altLang="zh-CN" dirty="0" smtClean="0"/>
              <a:t>Storage</a:t>
            </a:r>
            <a:endParaRPr lang="zh-CN" altLang="en-US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lvl="2" eaLnBrk="1" hangingPunct="1"/>
            <a:r>
              <a:rPr lang="en-US" altLang="zh-CN" dirty="0" err="1" smtClean="0"/>
              <a:t>sessionStorage</a:t>
            </a:r>
            <a:endParaRPr lang="en-US" altLang="zh-CN" dirty="0" smtClean="0"/>
          </a:p>
          <a:p>
            <a:pPr lvl="3" eaLnBrk="1" hangingPunct="1"/>
            <a:r>
              <a:rPr lang="en-US" altLang="zh-CN" dirty="0" smtClean="0"/>
              <a:t>session</a:t>
            </a:r>
            <a:r>
              <a:rPr lang="zh-CN" altLang="en-US" dirty="0" smtClean="0"/>
              <a:t>临时回话，从页面打开到页面关闭的时间段</a:t>
            </a:r>
          </a:p>
          <a:p>
            <a:pPr lvl="3" eaLnBrk="1" hangingPunct="1"/>
            <a:r>
              <a:rPr lang="zh-CN" altLang="en-US" dirty="0" smtClean="0"/>
              <a:t>窗口的临时存储，页面关闭，本地存储消失</a:t>
            </a:r>
          </a:p>
          <a:p>
            <a:pPr lvl="2" eaLnBrk="1" hangingPunct="1"/>
            <a:r>
              <a:rPr lang="en-US" altLang="zh-CN" dirty="0" err="1" smtClean="0"/>
              <a:t>localStorage</a:t>
            </a:r>
            <a:endParaRPr lang="en-US" altLang="zh-CN" dirty="0" smtClean="0"/>
          </a:p>
          <a:p>
            <a:pPr lvl="3" eaLnBrk="1" hangingPunct="1"/>
            <a:r>
              <a:rPr lang="zh-CN" altLang="en-US" dirty="0" smtClean="0"/>
              <a:t>永久存储（可以手动删除数据）</a:t>
            </a:r>
          </a:p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en-US" altLang="zh-CN" dirty="0" smtClean="0"/>
              <a:t>Storage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的特点</a:t>
            </a:r>
            <a:endParaRPr lang="zh-CN" altLang="en-US" dirty="0" smtClean="0"/>
          </a:p>
          <a:p>
            <a:pPr lvl="2" eaLnBrk="1" hangingPunct="1"/>
            <a:r>
              <a:rPr lang="zh-CN" altLang="en-US" dirty="0" smtClean="0"/>
              <a:t>存储量限制 </a:t>
            </a:r>
            <a:r>
              <a:rPr lang="en-US" altLang="zh-CN" dirty="0" smtClean="0"/>
              <a:t>( 5M )</a:t>
            </a:r>
          </a:p>
          <a:p>
            <a:pPr lvl="2" eaLnBrk="1" hangingPunct="1"/>
            <a:r>
              <a:rPr lang="zh-CN" altLang="en-US" dirty="0" smtClean="0"/>
              <a:t>客户端完成，不会请求服务器处理</a:t>
            </a:r>
          </a:p>
          <a:p>
            <a:pPr lvl="2" eaLnBrk="1" hangingPunct="1"/>
            <a:r>
              <a:rPr lang="en-US" altLang="zh-CN" dirty="0" err="1" smtClean="0"/>
              <a:t>sessionStorage</a:t>
            </a:r>
            <a:r>
              <a:rPr lang="zh-CN" altLang="en-US" dirty="0" smtClean="0"/>
              <a:t>数据是不共享、 </a:t>
            </a:r>
            <a:r>
              <a:rPr lang="en-US" altLang="zh-CN" dirty="0" err="1" smtClean="0"/>
              <a:t>localStorage</a:t>
            </a:r>
            <a:r>
              <a:rPr lang="zh-CN" altLang="en-US" dirty="0" smtClean="0"/>
              <a:t>共享</a:t>
            </a:r>
          </a:p>
          <a:p>
            <a:pPr lvl="2" eaLnBrk="1" hangingPunct="1"/>
            <a:endParaRPr lang="en-US" altLang="zh-CN" dirty="0" smtClean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标题 1"/>
          <p:cNvSpPr>
            <a:spLocks noGrp="1"/>
          </p:cNvSpPr>
          <p:nvPr>
            <p:ph type="title" idx="4294967295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zh-CN" altLang="en-US" sz="4000" b="1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本地存储</a:t>
            </a:r>
          </a:p>
        </p:txBody>
      </p:sp>
      <p:sp>
        <p:nvSpPr>
          <p:cNvPr id="22530" name="内容占位符 2"/>
          <p:cNvSpPr>
            <a:spLocks noGrp="1"/>
          </p:cNvSpPr>
          <p:nvPr>
            <p:ph idx="4294967295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en-US" altLang="zh-CN" dirty="0" smtClean="0"/>
              <a:t>Storage API</a:t>
            </a:r>
            <a:endParaRPr lang="zh-CN" altLang="en-US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lvl="2" eaLnBrk="1" hangingPunct="1"/>
            <a:r>
              <a:rPr lang="en-US" altLang="zh-CN" dirty="0" err="1" smtClean="0"/>
              <a:t>setItem</a:t>
            </a:r>
            <a:r>
              <a:rPr lang="en-US" altLang="zh-CN" dirty="0" smtClean="0"/>
              <a:t>():</a:t>
            </a:r>
          </a:p>
          <a:p>
            <a:pPr lvl="3" eaLnBrk="1" hangingPunct="1"/>
            <a:r>
              <a:rPr lang="zh-CN" altLang="en-US" dirty="0" smtClean="0"/>
              <a:t>设置数据，</a:t>
            </a:r>
            <a:r>
              <a:rPr lang="en-US" altLang="zh-CN" dirty="0" smtClean="0"/>
              <a:t>key\value</a:t>
            </a:r>
            <a:r>
              <a:rPr lang="zh-CN" altLang="en-US" dirty="0" smtClean="0"/>
              <a:t>类型，类型都是字符串</a:t>
            </a:r>
            <a:endParaRPr lang="en-US" altLang="zh-CN" dirty="0" smtClean="0"/>
          </a:p>
          <a:p>
            <a:pPr lvl="3" eaLnBrk="1" hangingPunct="1"/>
            <a:r>
              <a:rPr lang="zh-CN" altLang="en-US" dirty="0" smtClean="0"/>
              <a:t>可以用获取属性的形式操作</a:t>
            </a:r>
          </a:p>
          <a:p>
            <a:pPr lvl="2" eaLnBrk="1" hangingPunct="1"/>
            <a:r>
              <a:rPr lang="en-US" altLang="zh-CN" dirty="0" err="1" smtClean="0"/>
              <a:t>getItem</a:t>
            </a:r>
            <a:r>
              <a:rPr lang="en-US" altLang="zh-CN" dirty="0" smtClean="0"/>
              <a:t>():</a:t>
            </a:r>
          </a:p>
          <a:p>
            <a:pPr lvl="3" eaLnBrk="1" hangingPunct="1"/>
            <a:r>
              <a:rPr lang="zh-CN" altLang="en-US" dirty="0" smtClean="0"/>
              <a:t>获取数据，通过</a:t>
            </a:r>
            <a:r>
              <a:rPr lang="en-US" altLang="zh-CN" dirty="0" smtClean="0"/>
              <a:t>key</a:t>
            </a:r>
            <a:r>
              <a:rPr lang="zh-CN" altLang="en-US" dirty="0" smtClean="0"/>
              <a:t>来获取到相应的</a:t>
            </a:r>
            <a:r>
              <a:rPr lang="en-US" altLang="zh-CN" dirty="0" smtClean="0"/>
              <a:t>value</a:t>
            </a:r>
          </a:p>
          <a:p>
            <a:pPr lvl="2" eaLnBrk="1" hangingPunct="1"/>
            <a:r>
              <a:rPr lang="en-US" altLang="zh-CN" dirty="0" err="1" smtClean="0"/>
              <a:t>removeItem</a:t>
            </a:r>
            <a:r>
              <a:rPr lang="en-US" altLang="zh-CN" dirty="0" smtClean="0"/>
              <a:t>():</a:t>
            </a:r>
          </a:p>
          <a:p>
            <a:pPr lvl="3" eaLnBrk="1" hangingPunct="1"/>
            <a:r>
              <a:rPr lang="zh-CN" altLang="en-US" dirty="0" smtClean="0"/>
              <a:t>删除数据，通过</a:t>
            </a:r>
            <a:r>
              <a:rPr lang="en-US" altLang="zh-CN" dirty="0" smtClean="0"/>
              <a:t>key</a:t>
            </a:r>
            <a:r>
              <a:rPr lang="zh-CN" altLang="en-US" dirty="0" smtClean="0"/>
              <a:t>来删除相应的</a:t>
            </a:r>
            <a:r>
              <a:rPr lang="en-US" altLang="zh-CN" dirty="0" smtClean="0"/>
              <a:t>value</a:t>
            </a:r>
          </a:p>
          <a:p>
            <a:pPr lvl="2" eaLnBrk="1" hangingPunct="1"/>
            <a:r>
              <a:rPr lang="en-US" altLang="zh-CN" dirty="0" smtClean="0"/>
              <a:t>clear():</a:t>
            </a:r>
          </a:p>
          <a:p>
            <a:pPr lvl="3" eaLnBrk="1" hangingPunct="1"/>
            <a:r>
              <a:rPr lang="zh-CN" altLang="en-US" dirty="0" smtClean="0"/>
              <a:t>删除全部存储的值</a:t>
            </a:r>
            <a:endParaRPr lang="en-US" altLang="zh-CN" dirty="0" smtClean="0"/>
          </a:p>
          <a:p>
            <a:pPr lvl="2" eaLnBrk="1" hangingPunct="1"/>
            <a:r>
              <a:rPr lang="zh-CN" altLang="en-US" dirty="0" smtClean="0"/>
              <a:t>例子 </a:t>
            </a:r>
            <a:r>
              <a:rPr lang="en-US" altLang="zh-CN" dirty="0" smtClean="0"/>
              <a:t>:  </a:t>
            </a:r>
            <a:r>
              <a:rPr lang="zh-CN" altLang="en-US" dirty="0" smtClean="0"/>
              <a:t>保存注册信息</a:t>
            </a:r>
          </a:p>
          <a:p>
            <a:pPr lvl="2" eaLnBrk="1" hangingPunct="1"/>
            <a:endParaRPr lang="en-US" altLang="zh-CN" dirty="0" smtClean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3752</TotalTime>
  <Words>513</Words>
  <Application>Microsoft Office PowerPoint</Application>
  <PresentationFormat>全屏显示(4:3)</PresentationFormat>
  <Paragraphs>97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7" baseType="lpstr">
      <vt:lpstr>宋体</vt:lpstr>
      <vt:lpstr>微软雅黑</vt:lpstr>
      <vt:lpstr>Arial</vt:lpstr>
      <vt:lpstr>Calibri</vt:lpstr>
      <vt:lpstr>Wingdings</vt:lpstr>
      <vt:lpstr>Office 主题</vt:lpstr>
      <vt:lpstr>PowerPoint 演示文稿</vt:lpstr>
      <vt:lpstr>Geolocation</vt:lpstr>
      <vt:lpstr>Geolocation</vt:lpstr>
      <vt:lpstr>Geolocation</vt:lpstr>
      <vt:lpstr>Geolocation</vt:lpstr>
      <vt:lpstr>Geolocation</vt:lpstr>
      <vt:lpstr>本地存储</vt:lpstr>
      <vt:lpstr>本地存储</vt:lpstr>
      <vt:lpstr>本地存储</vt:lpstr>
      <vt:lpstr>本地存储</vt:lpstr>
      <vt:lpstr>HTML5</vt:lpstr>
    </vt:vector>
  </TitlesOfParts>
  <Company>新润培训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杜鹏</dc:creator>
  <cp:lastModifiedBy>Guanghui Wang</cp:lastModifiedBy>
  <cp:revision>667</cp:revision>
  <dcterms:created xsi:type="dcterms:W3CDTF">2010-11-12T14:24:34Z</dcterms:created>
  <dcterms:modified xsi:type="dcterms:W3CDTF">2016-06-26T17:14:22Z</dcterms:modified>
</cp:coreProperties>
</file>