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268" r:id="rId2"/>
    <p:sldId id="314" r:id="rId3"/>
    <p:sldId id="343" r:id="rId4"/>
    <p:sldId id="318" r:id="rId5"/>
    <p:sldId id="344" r:id="rId6"/>
    <p:sldId id="345" r:id="rId7"/>
    <p:sldId id="342" r:id="rId8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8BE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1"/>
    </p:cViewPr>
  </p:sorterViewPr>
  <p:notesViewPr>
    <p:cSldViewPr snapToGrid="0"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94BA-134A-403B-B95B-807D010D2BC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7329-58C2-40EA-BE5E-8D27D27D2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21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00B9-CE3E-4DCF-B1D7-E0D36A6D580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DAE8-1EE1-4CDA-B0E2-799A9B0BD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26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55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29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2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9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526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2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6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423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49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34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1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8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56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0" r:id="rId13"/>
    <p:sldLayoutId id="2147483675" r:id="rId14"/>
    <p:sldLayoutId id="2147483678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矩形 2"/>
          <p:cNvSpPr/>
          <p:nvPr>
            <p:custDataLst>
              <p:tags r:id="rId1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文本框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4764560" y="3033223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移动应用开发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930532" y="4356662"/>
            <a:ext cx="6100617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bg1"/>
                </a:solidFill>
              </a:rPr>
              <a:t>课前练习（知识回顾）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242" y="1296645"/>
            <a:ext cx="11645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仿宋" panose="02010609060101010101" pitchFamily="49" charset="-122"/>
              </a:rPr>
              <a:t>1</a:t>
            </a:r>
            <a:r>
              <a:rPr lang="zh-CN" altLang="en-US" sz="36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仿宋" panose="02010609060101010101" pitchFamily="49" charset="-122"/>
              </a:rPr>
              <a:t>、如何</a:t>
            </a:r>
            <a:r>
              <a:rPr lang="zh-CN" altLang="en-US" sz="3600" kern="100" dirty="0">
                <a:solidFill>
                  <a:srgbClr val="000000"/>
                </a:solidFill>
                <a:latin typeface="Times New Roman" panose="02020603050405020304" pitchFamily="18" charset="0"/>
                <a:cs typeface="仿宋" panose="02010609060101010101" pitchFamily="49" charset="-122"/>
              </a:rPr>
              <a:t>实现后台日志的打印？</a:t>
            </a:r>
            <a:endParaRPr lang="zh-CN" altLang="zh-CN" sz="3600" kern="100" dirty="0">
              <a:solidFill>
                <a:srgbClr val="000000"/>
              </a:solidFill>
              <a:latin typeface="Times New Roman" panose="02020603050405020304" pitchFamily="18" charset="0"/>
              <a:cs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08" y="2071255"/>
            <a:ext cx="7830237" cy="12555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5" y="2071255"/>
            <a:ext cx="3352605" cy="40447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12190" y="6214360"/>
            <a:ext cx="497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点击左图中的“</a:t>
            </a:r>
            <a:r>
              <a:rPr lang="en-US" altLang="zh-CN" b="1" dirty="0" smtClean="0"/>
              <a:t>Hello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输出右图所示的内容。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8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bg1"/>
                </a:solidFill>
              </a:rPr>
              <a:t>课前练习（知识回顾）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242" y="1296645"/>
            <a:ext cx="11645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CN" sz="3600" kern="100" dirty="0">
                <a:solidFill>
                  <a:srgbClr val="000000"/>
                </a:solidFill>
                <a:latin typeface="Times New Roman" panose="02020603050405020304" pitchFamily="18" charset="0"/>
                <a:cs typeface="仿宋" panose="02010609060101010101" pitchFamily="49" charset="-122"/>
              </a:rPr>
              <a:t>2</a:t>
            </a:r>
            <a:r>
              <a:rPr lang="zh-CN" altLang="en-US" sz="3600" kern="100" dirty="0">
                <a:solidFill>
                  <a:srgbClr val="000000"/>
                </a:solidFill>
                <a:latin typeface="Times New Roman" panose="02020603050405020304" pitchFamily="18" charset="0"/>
                <a:cs typeface="仿宋" panose="02010609060101010101" pitchFamily="49" charset="-122"/>
              </a:rPr>
              <a:t>、如何进行页面的跳转？</a:t>
            </a:r>
            <a:endParaRPr lang="zh-CN" altLang="zh-CN" sz="3600" kern="100" dirty="0">
              <a:solidFill>
                <a:srgbClr val="000000"/>
              </a:solidFill>
              <a:latin typeface="Times New Roman" panose="02020603050405020304" pitchFamily="18" charset="0"/>
              <a:cs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33" y="2119746"/>
            <a:ext cx="3352605" cy="4044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10" y="2177541"/>
            <a:ext cx="3422323" cy="39869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12190" y="6214360"/>
            <a:ext cx="51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点击左图中的“</a:t>
            </a:r>
            <a:r>
              <a:rPr lang="en-US" altLang="zh-CN" b="1" dirty="0" smtClean="0"/>
              <a:t>Hello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跳转到右图所示的界面。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1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4.2.1 </a:t>
            </a:r>
            <a:r>
              <a:rPr lang="zh-CN" altLang="en-US" b="1" dirty="0" smtClean="0">
                <a:solidFill>
                  <a:schemeClr val="bg1"/>
                </a:solidFill>
              </a:rPr>
              <a:t>视图容器组件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037" y="1039684"/>
            <a:ext cx="1796117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其他布局</a:t>
            </a:r>
            <a:endParaRPr lang="zh-CN" altLang="en-US" sz="2800" b="1" dirty="0"/>
          </a:p>
        </p:txBody>
      </p:sp>
      <p:pic>
        <p:nvPicPr>
          <p:cNvPr id="27" name="图片 26"/>
          <p:cNvPicPr/>
          <p:nvPr/>
        </p:nvPicPr>
        <p:blipFill>
          <a:blip r:embed="rId2"/>
          <a:stretch>
            <a:fillRect/>
          </a:stretch>
        </p:blipFill>
        <p:spPr>
          <a:xfrm>
            <a:off x="4040994" y="1570181"/>
            <a:ext cx="2699242" cy="48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4.2.1 </a:t>
            </a:r>
            <a:r>
              <a:rPr lang="zh-CN" altLang="en-US" b="1" dirty="0" smtClean="0">
                <a:solidFill>
                  <a:schemeClr val="bg1"/>
                </a:solidFill>
              </a:rPr>
              <a:t>视图容器组件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037" y="1039684"/>
            <a:ext cx="4264890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scroll-view</a:t>
            </a:r>
            <a:r>
              <a:rPr lang="zh-CN" altLang="en-US" sz="2800" b="1" dirty="0" smtClean="0"/>
              <a:t>滚动视图</a:t>
            </a:r>
            <a:endParaRPr lang="zh-CN" altLang="en-US" sz="2800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07467" y="1697728"/>
            <a:ext cx="2834006" cy="50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4.2.1 </a:t>
            </a:r>
            <a:r>
              <a:rPr lang="zh-CN" altLang="en-US" b="1" dirty="0" smtClean="0">
                <a:solidFill>
                  <a:schemeClr val="bg1"/>
                </a:solidFill>
              </a:rPr>
              <a:t>视图容器组件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037" y="1039684"/>
            <a:ext cx="4264890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altLang="zh-CN" sz="2800" b="1" dirty="0" err="1" smtClean="0"/>
              <a:t>swiper</a:t>
            </a:r>
            <a:r>
              <a:rPr lang="zh-CN" altLang="en-US" sz="2800" b="1" dirty="0" smtClean="0"/>
              <a:t>滑动视图</a:t>
            </a:r>
            <a:endParaRPr lang="zh-CN" altLang="en-US" sz="2800" b="1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31495" y="1697728"/>
            <a:ext cx="2737341" cy="48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bg1"/>
                </a:solidFill>
              </a:rPr>
              <a:t>小结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037" y="1856509"/>
            <a:ext cx="115800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Scroll-view</a:t>
            </a:r>
            <a:r>
              <a:rPr lang="zh-CN" altLang="en-US" sz="2400" b="1" dirty="0" smtClean="0"/>
              <a:t>滚动视图中，</a:t>
            </a:r>
            <a:r>
              <a:rPr lang="en-US" altLang="zh-CN" sz="2400" b="1" dirty="0" smtClean="0"/>
              <a:t>scroll-x</a:t>
            </a:r>
            <a:r>
              <a:rPr lang="zh-CN" altLang="en-US" sz="2400" b="1" dirty="0" smtClean="0"/>
              <a:t>属性为</a:t>
            </a:r>
            <a:r>
              <a:rPr lang="en-US" altLang="zh-CN" sz="2400" b="1" dirty="0" smtClean="0"/>
              <a:t>true</a:t>
            </a:r>
            <a:r>
              <a:rPr lang="zh-CN" altLang="en-US" sz="2400" b="1" dirty="0" smtClean="0"/>
              <a:t>时允许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横向滚动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Scroll-view</a:t>
            </a:r>
            <a:r>
              <a:rPr lang="zh-CN" altLang="en-US" sz="2400" b="1" dirty="0"/>
              <a:t>滚动视图中，</a:t>
            </a:r>
            <a:r>
              <a:rPr lang="en-US" altLang="zh-CN" sz="2400" b="1" dirty="0" smtClean="0"/>
              <a:t>scroll-y</a:t>
            </a:r>
            <a:r>
              <a:rPr lang="zh-CN" altLang="en-US" sz="2400" b="1" dirty="0" smtClean="0"/>
              <a:t>属性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true</a:t>
            </a:r>
            <a:r>
              <a:rPr lang="zh-CN" altLang="en-US" sz="2400" b="1" dirty="0"/>
              <a:t>时</a:t>
            </a:r>
            <a:r>
              <a:rPr lang="zh-CN" altLang="en-US" sz="2400" b="1" dirty="0" smtClean="0"/>
              <a:t>允许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纵向滚动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/>
              <a:t>Swiper</a:t>
            </a:r>
            <a:r>
              <a:rPr lang="zh-CN" altLang="en-US" sz="2400" b="1" dirty="0" smtClean="0"/>
              <a:t>可滑动视图属性：</a:t>
            </a:r>
            <a:endParaRPr lang="en-US" altLang="zh-CN" sz="2400" b="1" dirty="0" smtClean="0"/>
          </a:p>
          <a:p>
            <a:pPr>
              <a:lnSpc>
                <a:spcPct val="2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indicator-dots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是否显示面板指示点    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autoplay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是否自动切换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interval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停留时长                                         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duration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切换间隔时长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</TotalTime>
  <Words>166</Words>
  <Application>Microsoft Office PowerPoint</Application>
  <PresentationFormat>宽屏</PresentationFormat>
  <Paragraphs>20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仿宋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课前练习（知识回顾）</vt:lpstr>
      <vt:lpstr>课前练习（知识回顾）</vt:lpstr>
      <vt:lpstr>4.2.1 视图容器组件</vt:lpstr>
      <vt:lpstr>4.2.1 视图容器组件</vt:lpstr>
      <vt:lpstr>4.2.1 视图容器组件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Administrator</cp:lastModifiedBy>
  <cp:revision>495</cp:revision>
  <cp:lastPrinted>2021-03-15T00:11:51Z</cp:lastPrinted>
  <dcterms:created xsi:type="dcterms:W3CDTF">2016-12-13T08:41:51Z</dcterms:created>
  <dcterms:modified xsi:type="dcterms:W3CDTF">2023-03-06T01:22:16Z</dcterms:modified>
</cp:coreProperties>
</file>