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handoutMasterIdLst>
    <p:handoutMasterId r:id="rId10"/>
  </p:handoutMasterIdLst>
  <p:sldIdLst>
    <p:sldId id="268" r:id="rId2"/>
    <p:sldId id="314" r:id="rId3"/>
    <p:sldId id="318" r:id="rId4"/>
    <p:sldId id="344" r:id="rId5"/>
    <p:sldId id="346" r:id="rId6"/>
    <p:sldId id="347" r:id="rId7"/>
    <p:sldId id="282" r:id="rId8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8BE"/>
    <a:srgbClr val="FDFDFD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0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1"/>
    </p:cViewPr>
  </p:sorterViewPr>
  <p:notesViewPr>
    <p:cSldViewPr snapToGrid="0">
      <p:cViewPr varScale="1">
        <p:scale>
          <a:sx n="86" d="100"/>
          <a:sy n="86" d="100"/>
        </p:scale>
        <p:origin x="-3894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994BA-134A-403B-B95B-807D010D2BC7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B7329-58C2-40EA-BE5E-8D27D27D2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321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100B9-CE3E-4DCF-B1D7-E0D36A6D5808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1DAE8-1EE1-4CDA-B0E2-799A9B0BD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3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975CF-ECE3-4B69-BB20-4BB18D97BC00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026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975CF-ECE3-4B69-BB20-4BB18D97BC00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945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855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29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927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49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526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7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728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165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423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849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634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1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83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56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660" r:id="rId13"/>
    <p:sldLayoutId id="2147483675" r:id="rId14"/>
    <p:sldLayoutId id="2147483678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矩形 2"/>
          <p:cNvSpPr/>
          <p:nvPr>
            <p:custDataLst>
              <p:tags r:id="rId1"/>
            </p:custDataLst>
          </p:nvPr>
        </p:nvSpPr>
        <p:spPr>
          <a:xfrm>
            <a:off x="0" y="1211285"/>
            <a:ext cx="12192000" cy="439387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1" name="文本框 1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4764560" y="3033223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移动应用开发</a:t>
            </a:r>
            <a:endParaRPr lang="zh-CN" altLang="en-US" sz="800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930532" y="4356662"/>
            <a:ext cx="6100617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4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12136"/>
          </a:xfrm>
          <a:solidFill>
            <a:schemeClr val="accent1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bg1"/>
                </a:solidFill>
              </a:rPr>
              <a:t>课前练习（知识回顾）</a:t>
            </a:r>
            <a:endParaRPr lang="zh-CN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242" y="1296645"/>
            <a:ext cx="11645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en-US" altLang="zh-CN" sz="36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仿宋" panose="02010609060101010101" pitchFamily="49" charset="-122"/>
              </a:rPr>
              <a:t>1</a:t>
            </a:r>
            <a:r>
              <a:rPr lang="zh-CN" altLang="en-US" sz="3600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仿宋" panose="02010609060101010101" pitchFamily="49" charset="-122"/>
              </a:rPr>
              <a:t>、制作如下所示滑动效果</a:t>
            </a:r>
            <a:endParaRPr lang="zh-CN" altLang="zh-CN" sz="3600" kern="100" dirty="0">
              <a:solidFill>
                <a:srgbClr val="000000"/>
              </a:solidFill>
              <a:latin typeface="Times New Roman" panose="02020603050405020304" pitchFamily="18" charset="0"/>
              <a:cs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30353" y="2819996"/>
            <a:ext cx="406837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要求：</a:t>
            </a:r>
            <a:endParaRPr lang="en-US" altLang="zh-CN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显示面板指示点</a:t>
            </a:r>
            <a:endParaRPr lang="en-US" altLang="zh-CN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自动切换</a:t>
            </a:r>
            <a:endParaRPr lang="en-US" altLang="zh-CN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每间隔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秒切换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067" y="2060739"/>
            <a:ext cx="2257811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12136"/>
          </a:xfrm>
          <a:solidFill>
            <a:schemeClr val="accent1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4.2.2 </a:t>
            </a:r>
            <a:r>
              <a:rPr lang="zh-CN" altLang="en-US" b="1" dirty="0" smtClean="0">
                <a:solidFill>
                  <a:schemeClr val="bg1"/>
                </a:solidFill>
              </a:rPr>
              <a:t>基础内容组件</a:t>
            </a:r>
            <a:endParaRPr lang="zh-CN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4037" y="1039684"/>
            <a:ext cx="3440545" cy="5304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框架增加功能菜单</a:t>
            </a:r>
            <a:endParaRPr lang="zh-CN" altLang="en-US" sz="2800" b="1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21643" y="1680989"/>
            <a:ext cx="2777029" cy="49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8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12136"/>
          </a:xfrm>
          <a:solidFill>
            <a:schemeClr val="accent1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4.2.2 </a:t>
            </a:r>
            <a:r>
              <a:rPr lang="zh-CN" altLang="en-US" b="1" dirty="0">
                <a:solidFill>
                  <a:schemeClr val="bg1"/>
                </a:solidFill>
              </a:rPr>
              <a:t>基础内容组件</a:t>
            </a:r>
            <a:endParaRPr lang="zh-CN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4037" y="1039684"/>
            <a:ext cx="3211945" cy="5304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text</a:t>
            </a:r>
            <a:r>
              <a:rPr lang="zh-CN" altLang="en-US" sz="2800" b="1" dirty="0" smtClean="0"/>
              <a:t>文本编辑</a:t>
            </a:r>
            <a:endParaRPr lang="zh-CN" altLang="en-US" sz="2800" b="1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846482" y="1882919"/>
            <a:ext cx="2706717" cy="47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0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12136"/>
          </a:xfrm>
          <a:solidFill>
            <a:schemeClr val="accent1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4.2.2 </a:t>
            </a:r>
            <a:r>
              <a:rPr lang="zh-CN" altLang="en-US" b="1" dirty="0">
                <a:solidFill>
                  <a:schemeClr val="bg1"/>
                </a:solidFill>
              </a:rPr>
              <a:t>基础内容组件</a:t>
            </a:r>
            <a:endParaRPr lang="zh-CN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4037" y="1039684"/>
            <a:ext cx="4451927" cy="5304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rich-text</a:t>
            </a:r>
            <a:r>
              <a:rPr lang="zh-CN" altLang="en-US" sz="2800" b="1" dirty="0"/>
              <a:t>富</a:t>
            </a:r>
            <a:r>
              <a:rPr lang="zh-CN" altLang="en-US" sz="2800" b="1" dirty="0" smtClean="0"/>
              <a:t>文本编辑</a:t>
            </a:r>
            <a:endParaRPr lang="zh-CN" altLang="en-US" sz="2800" b="1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92324" y="2083839"/>
            <a:ext cx="2257425" cy="396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2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12136"/>
          </a:xfrm>
          <a:solidFill>
            <a:schemeClr val="accent1"/>
          </a:solidFill>
          <a:ln>
            <a:solidFill>
              <a:srgbClr val="0070C0"/>
            </a:solidFill>
          </a:ln>
        </p:spPr>
        <p:txBody>
          <a:bodyPr/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4.2.2 </a:t>
            </a:r>
            <a:r>
              <a:rPr lang="zh-CN" altLang="en-US" b="1" dirty="0">
                <a:solidFill>
                  <a:schemeClr val="bg1"/>
                </a:solidFill>
              </a:rPr>
              <a:t>基础内容组件</a:t>
            </a:r>
            <a:endParaRPr lang="zh-CN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4037" y="1039684"/>
            <a:ext cx="4451927" cy="5304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progress</a:t>
            </a:r>
            <a:r>
              <a:rPr lang="zh-CN" altLang="en-US" sz="2800" b="1" dirty="0" smtClean="0"/>
              <a:t>进度条</a:t>
            </a:r>
            <a:endParaRPr lang="zh-CN" altLang="en-US" sz="2800" b="1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122016" y="1932275"/>
            <a:ext cx="25209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1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矩形 2"/>
          <p:cNvSpPr/>
          <p:nvPr>
            <p:custDataLst>
              <p:tags r:id="rId1"/>
            </p:custDataLst>
          </p:nvPr>
        </p:nvSpPr>
        <p:spPr>
          <a:xfrm>
            <a:off x="0" y="1211285"/>
            <a:ext cx="12192000" cy="439387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文本框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7046832" y="2514179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谢谢</a:t>
            </a:r>
            <a:endParaRPr lang="zh-CN" altLang="en-US" sz="800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977361" y="3837618"/>
            <a:ext cx="2375452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64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4866</TotalTime>
  <Words>71</Words>
  <Application>Microsoft Office PowerPoint</Application>
  <PresentationFormat>宽屏</PresentationFormat>
  <Paragraphs>18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仿宋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课前练习（知识回顾）</vt:lpstr>
      <vt:lpstr>4.2.2 基础内容组件</vt:lpstr>
      <vt:lpstr>4.2.2 基础内容组件</vt:lpstr>
      <vt:lpstr>4.2.2 基础内容组件</vt:lpstr>
      <vt:lpstr>4.2.2 基础内容组件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Administrator</cp:lastModifiedBy>
  <cp:revision>505</cp:revision>
  <cp:lastPrinted>2021-03-15T00:11:51Z</cp:lastPrinted>
  <dcterms:created xsi:type="dcterms:W3CDTF">2016-12-13T08:41:51Z</dcterms:created>
  <dcterms:modified xsi:type="dcterms:W3CDTF">2023-03-06T02:08:39Z</dcterms:modified>
</cp:coreProperties>
</file>