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handoutMasterIdLst>
    <p:handoutMasterId r:id="rId8"/>
  </p:handoutMasterIdLst>
  <p:sldIdLst>
    <p:sldId id="268" r:id="rId2"/>
    <p:sldId id="314" r:id="rId3"/>
    <p:sldId id="315" r:id="rId4"/>
    <p:sldId id="316" r:id="rId5"/>
    <p:sldId id="317" r:id="rId6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8BE"/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1"/>
    </p:cViewPr>
  </p:sorterViewPr>
  <p:notesViewPr>
    <p:cSldViewPr snapToGrid="0">
      <p:cViewPr varScale="1">
        <p:scale>
          <a:sx n="86" d="100"/>
          <a:sy n="86" d="100"/>
        </p:scale>
        <p:origin x="-3894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994BA-134A-403B-B95B-807D010D2BC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B7329-58C2-40EA-BE5E-8D27D27D2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21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100B9-CE3E-4DCF-B1D7-E0D36A6D5808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1DAE8-1EE1-4CDA-B0E2-799A9B0BD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3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75CF-ECE3-4B69-BB20-4BB18D97BC00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26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55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29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927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49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526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7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728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65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423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849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634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1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83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56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660" r:id="rId13"/>
    <p:sldLayoutId id="2147483675" r:id="rId14"/>
    <p:sldLayoutId id="2147483678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矩形 2"/>
          <p:cNvSpPr/>
          <p:nvPr>
            <p:custDataLst>
              <p:tags r:id="rId1"/>
            </p:custDataLst>
          </p:nvPr>
        </p:nvSpPr>
        <p:spPr>
          <a:xfrm>
            <a:off x="0" y="1211285"/>
            <a:ext cx="12192000" cy="439387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1" name="文本框 1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4764560" y="3033223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移动应用开发</a:t>
            </a:r>
            <a:endParaRPr lang="zh-CN" altLang="en-US" sz="80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930532" y="4356662"/>
            <a:ext cx="6100617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4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2136"/>
          </a:xfrm>
          <a:solidFill>
            <a:schemeClr val="accent1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4.2.3</a:t>
            </a:r>
            <a:r>
              <a:rPr lang="zh-CN" altLang="en-US" b="1" dirty="0" smtClean="0">
                <a:solidFill>
                  <a:schemeClr val="bg1"/>
                </a:solidFill>
              </a:rPr>
              <a:t>表单组件</a:t>
            </a:r>
            <a:endParaRPr lang="zh-CN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989242" y="1794683"/>
            <a:ext cx="2750994" cy="45922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14037" y="1039684"/>
            <a:ext cx="4472708" cy="5304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04800">
              <a:spcAft>
                <a:spcPts val="0"/>
              </a:spcAft>
            </a:pPr>
            <a:r>
              <a:rPr lang="zh-CN" altLang="zh-CN" sz="2800" dirty="0"/>
              <a:t>表单组件：</a:t>
            </a:r>
            <a:r>
              <a:rPr lang="en-US" altLang="zh-CN" sz="2800" dirty="0"/>
              <a:t>input</a:t>
            </a:r>
            <a:r>
              <a:rPr lang="zh-CN" altLang="zh-CN" sz="2800" dirty="0"/>
              <a:t>输入控件</a:t>
            </a:r>
            <a:endParaRPr lang="zh-CN" altLang="zh-CN" sz="4800" kern="100" dirty="0">
              <a:solidFill>
                <a:srgbClr val="000000"/>
              </a:solidFill>
              <a:latin typeface="Times New Roman" panose="02020603050405020304" pitchFamily="18" charset="0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8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2136"/>
          </a:xfrm>
          <a:solidFill>
            <a:schemeClr val="accent1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4.2.3</a:t>
            </a:r>
            <a:r>
              <a:rPr lang="zh-CN" altLang="en-US" b="1" dirty="0" smtClean="0">
                <a:solidFill>
                  <a:schemeClr val="bg1"/>
                </a:solidFill>
              </a:rPr>
              <a:t>表单组件</a:t>
            </a:r>
            <a:endParaRPr lang="zh-CN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037" y="1039684"/>
            <a:ext cx="5013036" cy="5304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04800">
              <a:spcAft>
                <a:spcPts val="0"/>
              </a:spcAft>
            </a:pPr>
            <a:r>
              <a:rPr lang="zh-CN" altLang="zh-CN" sz="2800" dirty="0"/>
              <a:t>表单组件</a:t>
            </a:r>
            <a:r>
              <a:rPr lang="zh-CN" altLang="zh-CN" sz="2800" dirty="0" smtClean="0"/>
              <a:t>：</a:t>
            </a:r>
            <a:r>
              <a:rPr lang="en-US" altLang="zh-CN" sz="2800" dirty="0"/>
              <a:t>picker</a:t>
            </a:r>
            <a:r>
              <a:rPr lang="zh-CN" altLang="zh-CN" sz="2800" dirty="0"/>
              <a:t>选择列表</a:t>
            </a:r>
            <a:endParaRPr lang="zh-CN" altLang="zh-CN" sz="2800" kern="100" dirty="0">
              <a:solidFill>
                <a:srgbClr val="000000"/>
              </a:solidFill>
              <a:latin typeface="Times New Roman" panose="02020603050405020304" pitchFamily="18" charset="0"/>
              <a:cs typeface="仿宋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81919" y="1697729"/>
            <a:ext cx="2790825" cy="493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4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2136"/>
          </a:xfrm>
          <a:solidFill>
            <a:schemeClr val="accent1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4.2.3</a:t>
            </a:r>
            <a:r>
              <a:rPr lang="zh-CN" altLang="en-US" b="1" dirty="0" smtClean="0">
                <a:solidFill>
                  <a:schemeClr val="bg1"/>
                </a:solidFill>
              </a:rPr>
              <a:t>表单组件</a:t>
            </a:r>
            <a:endParaRPr lang="zh-CN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037" y="1039684"/>
            <a:ext cx="4472708" cy="5304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04800">
              <a:spcAft>
                <a:spcPts val="0"/>
              </a:spcAft>
            </a:pPr>
            <a:r>
              <a:rPr lang="zh-CN" altLang="zh-CN" sz="2800" dirty="0"/>
              <a:t>表单组件</a:t>
            </a:r>
            <a:r>
              <a:rPr lang="zh-CN" altLang="zh-CN" sz="2800" dirty="0" smtClean="0"/>
              <a:t>：</a:t>
            </a:r>
            <a:r>
              <a:rPr lang="en-US" altLang="zh-CN" sz="2800" dirty="0"/>
              <a:t>slider</a:t>
            </a:r>
            <a:r>
              <a:rPr lang="zh-CN" altLang="zh-CN" sz="2800" dirty="0"/>
              <a:t>滑块</a:t>
            </a:r>
            <a:endParaRPr lang="zh-CN" altLang="zh-CN" sz="2800" kern="100" dirty="0">
              <a:solidFill>
                <a:srgbClr val="000000"/>
              </a:solidFill>
              <a:latin typeface="Times New Roman" panose="02020603050405020304" pitchFamily="18" charset="0"/>
              <a:cs typeface="仿宋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00500" y="1836824"/>
            <a:ext cx="2791110" cy="492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0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2136"/>
          </a:xfrm>
          <a:solidFill>
            <a:schemeClr val="accent1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bg1"/>
                </a:solidFill>
              </a:rPr>
              <a:t>作业</a:t>
            </a:r>
            <a:endParaRPr lang="zh-CN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6997" y="12562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制作用户注册和登录窗口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89" y="1801091"/>
            <a:ext cx="2369951" cy="48118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181" y="1801091"/>
            <a:ext cx="2389910" cy="480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1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4888</TotalTime>
  <Words>43</Words>
  <Application>Microsoft Office PowerPoint</Application>
  <PresentationFormat>宽屏</PresentationFormat>
  <Paragraphs>10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仿宋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4.2.3表单组件</vt:lpstr>
      <vt:lpstr>4.2.3表单组件</vt:lpstr>
      <vt:lpstr>4.2.3表单组件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Administrator</cp:lastModifiedBy>
  <cp:revision>524</cp:revision>
  <cp:lastPrinted>2021-03-15T00:11:51Z</cp:lastPrinted>
  <dcterms:created xsi:type="dcterms:W3CDTF">2016-12-13T08:41:51Z</dcterms:created>
  <dcterms:modified xsi:type="dcterms:W3CDTF">2023-03-13T00:39:24Z</dcterms:modified>
</cp:coreProperties>
</file>