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97D17-CEED-4457-8EBE-2D158AD8D54D}" v="8" dt="2024-02-11T14:04:4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glastonio Sousa" userId="8c32f09d8cb7253e" providerId="LiveId" clId="{AE797D17-CEED-4457-8EBE-2D158AD8D54D}"/>
    <pc:docChg chg="undo custSel modSld">
      <pc:chgData name="Wglastonio Sousa" userId="8c32f09d8cb7253e" providerId="LiveId" clId="{AE797D17-CEED-4457-8EBE-2D158AD8D54D}" dt="2024-02-11T14:06:50.069" v="144" actId="1036"/>
      <pc:docMkLst>
        <pc:docMk/>
      </pc:docMkLst>
      <pc:sldChg chg="addSp modSp mod">
        <pc:chgData name="Wglastonio Sousa" userId="8c32f09d8cb7253e" providerId="LiveId" clId="{AE797D17-CEED-4457-8EBE-2D158AD8D54D}" dt="2024-02-11T14:06:50.069" v="144" actId="1036"/>
        <pc:sldMkLst>
          <pc:docMk/>
          <pc:sldMk cId="1572344690" sldId="256"/>
        </pc:sldMkLst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6" creationId="{987A7581-3660-1297-E61B-E1E7F05B7C49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7" creationId="{B6961A85-6B14-04A6-6B7F-8249B24A759C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8" creationId="{EA951A6E-35B6-568A-6C4B-81C13C9BA794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9" creationId="{96962836-CA1B-0D85-B87A-67DC7C1C6234}"/>
          </ac:spMkLst>
        </pc:spChg>
        <pc:spChg chg="add mod">
          <ac:chgData name="Wglastonio Sousa" userId="8c32f09d8cb7253e" providerId="LiveId" clId="{AE797D17-CEED-4457-8EBE-2D158AD8D54D}" dt="2024-02-11T14:01:37.249" v="82" actId="207"/>
          <ac:spMkLst>
            <pc:docMk/>
            <pc:sldMk cId="1572344690" sldId="256"/>
            <ac:spMk id="10" creationId="{83F0C3E9-2DD6-79F7-63A5-35BDFD359D61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11" creationId="{A74ADF90-EC7E-F494-4D9E-0949E8330DC0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12" creationId="{2DEDAA6F-24C5-77E5-7DBA-CA60F1334480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13" creationId="{90B89FE2-4360-52A3-CD38-A9BE871A6AE1}"/>
          </ac:spMkLst>
        </pc:spChg>
        <pc:spChg chg="add mod">
          <ac:chgData name="Wglastonio Sousa" userId="8c32f09d8cb7253e" providerId="LiveId" clId="{AE797D17-CEED-4457-8EBE-2D158AD8D54D}" dt="2024-02-11T14:06:50.069" v="144" actId="1036"/>
          <ac:spMkLst>
            <pc:docMk/>
            <pc:sldMk cId="1572344690" sldId="256"/>
            <ac:spMk id="14" creationId="{C1C981DC-F37C-3EDE-0B4B-705A50CD5E71}"/>
          </ac:spMkLst>
        </pc:spChg>
        <pc:picChg chg="mod">
          <ac:chgData name="Wglastonio Sousa" userId="8c32f09d8cb7253e" providerId="LiveId" clId="{AE797D17-CEED-4457-8EBE-2D158AD8D54D}" dt="2024-02-11T14:06:50.069" v="144" actId="1036"/>
          <ac:picMkLst>
            <pc:docMk/>
            <pc:sldMk cId="1572344690" sldId="256"/>
            <ac:picMk id="5" creationId="{C1C0FE60-E142-74CD-55D2-F96E2A109B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C712-434B-F033-9C81-7D94B517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1B81-F9E4-DEDE-6F63-C2931714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337F-5924-AE8E-B04C-512305D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6D21-F55F-A8C4-ABDD-D528E55B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D9BE-4EE1-F723-9F51-434086DE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1C1-7BCB-8B41-0453-AF01B8C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37B5-BE66-9618-1639-2BBCB3F9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51C3-4AA7-B998-1297-C6390B9A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8B3F-9B1F-73A3-0EFC-99FF38D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D87B-5D02-510B-D84D-95A9BE79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F3031-F0AF-3A13-4682-A1E640718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83108-441A-A062-1E48-16FC2A60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87D0-7AE7-1629-E2E1-0FFE2E70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BBC7-9CE3-D135-E269-B6E4C06A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6A17-3FCC-6816-8433-E3BF67E8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8F09-4D30-2394-4B13-93C6255F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FC51-50C8-0604-3880-AF8F3E7F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02D8-A8FE-42A6-A060-A4633D3D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1B60-FC58-8D4F-6944-8B879EE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67A2-A8B1-4EEE-1B78-E8890D7A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83C-91F7-334F-8F66-291156C9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71A0-6030-9CCC-4A23-2F3AB7AF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90FF-B15D-C13F-E2A3-72EB18D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3EA2-DC3E-1DEE-9AD4-C22D200C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CC2E-1B4C-DE18-22AC-31697185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2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8277-9E0B-84ED-FBF3-54715814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CEFE-0E13-528E-32C1-A90A6964E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A9CE-38CD-9CA5-E697-A630F1B7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F1F0-E21A-8548-1A88-FCF09585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3653-29F2-E1F8-CC77-7D926D0D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5AF6-77E0-662C-1CA9-B7E61749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9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102-D634-2003-AEE4-EA328821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B0A08-7940-F572-B3A8-17CB0E84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51EA4-C127-27AF-7728-EF6F41DF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0674C-96F9-356A-E952-27FC1C62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54853-16AD-A584-4F9D-61DF6CD0E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794AD-4BCC-F7CF-9CA6-2E5886DF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35981-778F-6BD0-0BBC-E4208146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D5D75-A6B5-0ED0-E37F-82A233B3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1B-C21F-5A9D-873B-997BFF2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3DE4F-FDA6-7F57-98DE-191A8EF9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E8839-717F-552E-89EC-5360B61F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03882-407D-5450-3BA3-B60FD709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B573E-4FAA-CD74-23A9-F950B7B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1A57-E23A-734E-A093-4339B423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69654-45A2-4EE3-8F32-E5BFE2F0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7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FDB8-21D6-4AF3-CDA2-9C078BE0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80CD-1621-EF3B-98EC-E07ECE1C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F176-96A4-F54B-D474-7D7EBCE5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E4C9-B835-5E11-4284-4E5316D4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88F2-8FBB-E21E-348A-DC1FA83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FF98-64AB-A1ED-C5FE-8442D617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B07D-8C6D-74A8-7BC2-7D54E2AF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85D4-A26C-4A45-B553-A363DE0F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51EE9-B141-4BB5-8E80-55C1A8AF7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5753-F727-8E6E-C8BD-25355ECF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EC8A-3E5C-85B9-F7E6-C4669E9F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07B7-8044-2262-CE3E-39DB458C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4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8C43-C550-72AB-2EA4-D9B2C606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F739-186A-B458-8438-BCCF7D37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C7EE-6B65-DA19-5E35-108D26A45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4D97-1FCB-4B03-94F4-0D05898DCA06}" type="datetimeFigureOut">
              <a:rPr lang="pt-BR" smtClean="0"/>
              <a:t>11/02/2024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2CD0-A9A9-2711-26C3-F6A8FEEBC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F860-A171-4425-CA1B-E59FCB91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B2D04-17F8-49C4-A63B-AA8245BB1B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">
            <a:extLst>
              <a:ext uri="{FF2B5EF4-FFF2-40B4-BE49-F238E27FC236}">
                <a16:creationId xmlns:a16="http://schemas.microsoft.com/office/drawing/2014/main" id="{C1C0FE60-E142-74CD-55D2-F96E2A10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5287" r="34167" b="34023"/>
          <a:stretch/>
        </p:blipFill>
        <p:spPr>
          <a:xfrm>
            <a:off x="2256184" y="38660"/>
            <a:ext cx="8050694" cy="6779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A7581-3660-1297-E61B-E1E7F05B7C49}"/>
              </a:ext>
            </a:extLst>
          </p:cNvPr>
          <p:cNvSpPr/>
          <p:nvPr/>
        </p:nvSpPr>
        <p:spPr>
          <a:xfrm>
            <a:off x="2364828" y="102477"/>
            <a:ext cx="7898524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1A85-6B14-04A6-6B7F-8249B24A759C}"/>
              </a:ext>
            </a:extLst>
          </p:cNvPr>
          <p:cNvSpPr/>
          <p:nvPr/>
        </p:nvSpPr>
        <p:spPr>
          <a:xfrm>
            <a:off x="2364828" y="942186"/>
            <a:ext cx="7898524" cy="15487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51A6E-35B6-568A-6C4B-81C13C9BA794}"/>
              </a:ext>
            </a:extLst>
          </p:cNvPr>
          <p:cNvSpPr/>
          <p:nvPr/>
        </p:nvSpPr>
        <p:spPr>
          <a:xfrm>
            <a:off x="2368941" y="2725185"/>
            <a:ext cx="3945149" cy="3817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962836-CA1B-0D85-B87A-67DC7C1C6234}"/>
              </a:ext>
            </a:extLst>
          </p:cNvPr>
          <p:cNvSpPr/>
          <p:nvPr/>
        </p:nvSpPr>
        <p:spPr>
          <a:xfrm>
            <a:off x="6426847" y="2725185"/>
            <a:ext cx="3647319" cy="12398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0C3E9-2DD6-79F7-63A5-35BDFD359D61}"/>
              </a:ext>
            </a:extLst>
          </p:cNvPr>
          <p:cNvSpPr txBox="1"/>
          <p:nvPr/>
        </p:nvSpPr>
        <p:spPr>
          <a:xfrm>
            <a:off x="204952" y="677917"/>
            <a:ext cx="180515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identificação</a:t>
            </a:r>
            <a:r>
              <a:rPr lang="en-US" dirty="0"/>
              <a:t> de components para um </a:t>
            </a:r>
            <a:r>
              <a:rPr lang="en-US" dirty="0" err="1"/>
              <a:t>projeto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DF90-EC7E-F494-4D9E-0949E8330DC0}"/>
              </a:ext>
            </a:extLst>
          </p:cNvPr>
          <p:cNvSpPr txBox="1"/>
          <p:nvPr/>
        </p:nvSpPr>
        <p:spPr>
          <a:xfrm>
            <a:off x="7073465" y="418945"/>
            <a:ext cx="147144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MENU-BAR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DAA6F-24C5-77E5-7DBA-CA60F1334480}"/>
              </a:ext>
            </a:extLst>
          </p:cNvPr>
          <p:cNvSpPr txBox="1"/>
          <p:nvPr/>
        </p:nvSpPr>
        <p:spPr>
          <a:xfrm>
            <a:off x="8639390" y="2054071"/>
            <a:ext cx="147144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MENU-TITLE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89FE2-4360-52A3-CD38-A9BE871A6AE1}"/>
              </a:ext>
            </a:extLst>
          </p:cNvPr>
          <p:cNvSpPr txBox="1"/>
          <p:nvPr/>
        </p:nvSpPr>
        <p:spPr>
          <a:xfrm>
            <a:off x="4734914" y="6089276"/>
            <a:ext cx="147144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BIG-CARD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981DC-F37C-3EDE-0B4B-705A50CD5E71}"/>
              </a:ext>
            </a:extLst>
          </p:cNvPr>
          <p:cNvSpPr txBox="1"/>
          <p:nvPr/>
        </p:nvSpPr>
        <p:spPr>
          <a:xfrm>
            <a:off x="8418786" y="3530017"/>
            <a:ext cx="1593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SMALL-CARD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3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Wglastonio Sousa</dc:creator>
  <cp:lastModifiedBy>Wglastonio Sousa</cp:lastModifiedBy>
  <cp:revision>1</cp:revision>
  <dcterms:created xsi:type="dcterms:W3CDTF">2024-02-11T13:55:44Z</dcterms:created>
  <dcterms:modified xsi:type="dcterms:W3CDTF">2024-02-11T14:06:58Z</dcterms:modified>
</cp:coreProperties>
</file>