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30C7C-3F48-4C7E-A13E-FB9F3403B65F}" v="38" dt="2024-08-10T20:14:16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glastonio Sousa" userId="8c32f09d8cb7253e" providerId="Windows Live" clId="Web-{E7630C7C-3F48-4C7E-A13E-FB9F3403B65F}"/>
    <pc:docChg chg="addSld modSld">
      <pc:chgData name="Wglastonio Sousa" userId="8c32f09d8cb7253e" providerId="Windows Live" clId="Web-{E7630C7C-3F48-4C7E-A13E-FB9F3403B65F}" dt="2024-08-10T20:18:20.386" v="43"/>
      <pc:docMkLst>
        <pc:docMk/>
      </pc:docMkLst>
      <pc:sldChg chg="addSp delSp modSp mod setBg">
        <pc:chgData name="Wglastonio Sousa" userId="8c32f09d8cb7253e" providerId="Windows Live" clId="Web-{E7630C7C-3F48-4C7E-A13E-FB9F3403B65F}" dt="2024-08-10T20:18:20.386" v="43"/>
        <pc:sldMkLst>
          <pc:docMk/>
          <pc:sldMk cId="109857222" sldId="256"/>
        </pc:sldMkLst>
        <pc:spChg chg="mod">
          <ac:chgData name="Wglastonio Sousa" userId="8c32f09d8cb7253e" providerId="Windows Live" clId="Web-{E7630C7C-3F48-4C7E-A13E-FB9F3403B65F}" dt="2024-08-10T20:18:20.386" v="4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glastonio Sousa" userId="8c32f09d8cb7253e" providerId="Windows Live" clId="Web-{E7630C7C-3F48-4C7E-A13E-FB9F3403B65F}" dt="2024-08-10T20:18:20.386" v="4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glastonio Sousa" userId="8c32f09d8cb7253e" providerId="Windows Live" clId="Web-{E7630C7C-3F48-4C7E-A13E-FB9F3403B65F}" dt="2024-08-10T20:18:20.370" v="42"/>
          <ac:spMkLst>
            <pc:docMk/>
            <pc:sldMk cId="109857222" sldId="256"/>
            <ac:spMk id="9" creationId="{F609FF9A-4FCE-468E-A86A-C9AB525EAE71}"/>
          </ac:spMkLst>
        </pc:spChg>
        <pc:spChg chg="add del">
          <ac:chgData name="Wglastonio Sousa" userId="8c32f09d8cb7253e" providerId="Windows Live" clId="Web-{E7630C7C-3F48-4C7E-A13E-FB9F3403B65F}" dt="2024-08-10T20:18:20.370" v="42"/>
          <ac:spMkLst>
            <pc:docMk/>
            <pc:sldMk cId="109857222" sldId="256"/>
            <ac:spMk id="11" creationId="{021E12D4-3A88-428D-8E5E-AF1AFD923D63}"/>
          </ac:spMkLst>
        </pc:spChg>
        <pc:spChg chg="add">
          <ac:chgData name="Wglastonio Sousa" userId="8c32f09d8cb7253e" providerId="Windows Live" clId="Web-{E7630C7C-3F48-4C7E-A13E-FB9F3403B65F}" dt="2024-08-10T20:18:20.386" v="43"/>
          <ac:spMkLst>
            <pc:docMk/>
            <pc:sldMk cId="109857222" sldId="256"/>
            <ac:spMk id="13" creationId="{7DA3C418-758E-4180-A5D0-8655D6804587}"/>
          </ac:spMkLst>
        </pc:spChg>
        <pc:spChg chg="add">
          <ac:chgData name="Wglastonio Sousa" userId="8c32f09d8cb7253e" providerId="Windows Live" clId="Web-{E7630C7C-3F48-4C7E-A13E-FB9F3403B65F}" dt="2024-08-10T20:18:20.386" v="43"/>
          <ac:spMkLst>
            <pc:docMk/>
            <pc:sldMk cId="109857222" sldId="256"/>
            <ac:spMk id="14" creationId="{28C8EF06-5EC3-4883-AFAF-D74FF46550FB}"/>
          </ac:spMkLst>
        </pc:spChg>
        <pc:picChg chg="add del">
          <ac:chgData name="Wglastonio Sousa" userId="8c32f09d8cb7253e" providerId="Windows Live" clId="Web-{E7630C7C-3F48-4C7E-A13E-FB9F3403B65F}" dt="2024-08-10T20:18:20.370" v="42"/>
          <ac:picMkLst>
            <pc:docMk/>
            <pc:sldMk cId="109857222" sldId="256"/>
            <ac:picMk id="5" creationId="{5BC9B841-7CE4-C343-B3D0-FAE555FF4528}"/>
          </ac:picMkLst>
        </pc:picChg>
        <pc:picChg chg="add">
          <ac:chgData name="Wglastonio Sousa" userId="8c32f09d8cb7253e" providerId="Windows Live" clId="Web-{E7630C7C-3F48-4C7E-A13E-FB9F3403B65F}" dt="2024-08-10T20:18:20.386" v="43"/>
          <ac:picMkLst>
            <pc:docMk/>
            <pc:sldMk cId="109857222" sldId="256"/>
            <ac:picMk id="15" creationId="{FC2345A2-9D92-8928-908E-E535FFEBEE58}"/>
          </ac:picMkLst>
        </pc:picChg>
      </pc:sldChg>
      <pc:sldChg chg="addSp delSp modSp new mod setBg">
        <pc:chgData name="Wglastonio Sousa" userId="8c32f09d8cb7253e" providerId="Windows Live" clId="Web-{E7630C7C-3F48-4C7E-A13E-FB9F3403B65F}" dt="2024-08-10T20:17:12.961" v="40"/>
        <pc:sldMkLst>
          <pc:docMk/>
          <pc:sldMk cId="4201662651" sldId="257"/>
        </pc:sldMkLst>
        <pc:spChg chg="mod">
          <ac:chgData name="Wglastonio Sousa" userId="8c32f09d8cb7253e" providerId="Windows Live" clId="Web-{E7630C7C-3F48-4C7E-A13E-FB9F3403B65F}" dt="2024-08-10T20:17:12.961" v="40"/>
          <ac:spMkLst>
            <pc:docMk/>
            <pc:sldMk cId="4201662651" sldId="257"/>
            <ac:spMk id="2" creationId="{BFDAA1D8-B953-C076-BDAA-9DF3177FD9E2}"/>
          </ac:spMkLst>
        </pc:spChg>
        <pc:spChg chg="mod">
          <ac:chgData name="Wglastonio Sousa" userId="8c32f09d8cb7253e" providerId="Windows Live" clId="Web-{E7630C7C-3F48-4C7E-A13E-FB9F3403B65F}" dt="2024-08-10T20:17:12.961" v="40"/>
          <ac:spMkLst>
            <pc:docMk/>
            <pc:sldMk cId="4201662651" sldId="257"/>
            <ac:spMk id="3" creationId="{FC9BEFF8-575F-9DB8-92E9-E91CD9D9913B}"/>
          </ac:spMkLst>
        </pc:spChg>
        <pc:spChg chg="del mod">
          <ac:chgData name="Wglastonio Sousa" userId="8c32f09d8cb7253e" providerId="Windows Live" clId="Web-{E7630C7C-3F48-4C7E-A13E-FB9F3403B65F}" dt="2024-08-10T20:14:16.877" v="36"/>
          <ac:spMkLst>
            <pc:docMk/>
            <pc:sldMk cId="4201662651" sldId="257"/>
            <ac:spMk id="4" creationId="{5AEBC727-49B8-350B-20B7-9536A7356D8D}"/>
          </ac:spMkLst>
        </pc:spChg>
        <pc:spChg chg="add del">
          <ac:chgData name="Wglastonio Sousa" userId="8c32f09d8cb7253e" providerId="Windows Live" clId="Web-{E7630C7C-3F48-4C7E-A13E-FB9F3403B65F}" dt="2024-08-10T20:17:12.961" v="40"/>
          <ac:spMkLst>
            <pc:docMk/>
            <pc:sldMk cId="4201662651" sldId="257"/>
            <ac:spMk id="10" creationId="{D009D6D5-DAC2-4A8B-A17A-E206B9012D09}"/>
          </ac:spMkLst>
        </pc:spChg>
        <pc:spChg chg="add del">
          <ac:chgData name="Wglastonio Sousa" userId="8c32f09d8cb7253e" providerId="Windows Live" clId="Web-{E7630C7C-3F48-4C7E-A13E-FB9F3403B65F}" dt="2024-08-10T20:17:12.961" v="39"/>
          <ac:spMkLst>
            <pc:docMk/>
            <pc:sldMk cId="4201662651" sldId="257"/>
            <ac:spMk id="15" creationId="{45D37F4E-DDB4-456B-97E0-9937730A039F}"/>
          </ac:spMkLst>
        </pc:spChg>
        <pc:spChg chg="add del">
          <ac:chgData name="Wglastonio Sousa" userId="8c32f09d8cb7253e" providerId="Windows Live" clId="Web-{E7630C7C-3F48-4C7E-A13E-FB9F3403B65F}" dt="2024-08-10T20:17:12.961" v="39"/>
          <ac:spMkLst>
            <pc:docMk/>
            <pc:sldMk cId="4201662651" sldId="257"/>
            <ac:spMk id="17" creationId="{B2DD41CD-8F47-4F56-AD12-4E2FF7696987}"/>
          </ac:spMkLst>
        </pc:spChg>
        <pc:spChg chg="add">
          <ac:chgData name="Wglastonio Sousa" userId="8c32f09d8cb7253e" providerId="Windows Live" clId="Web-{E7630C7C-3F48-4C7E-A13E-FB9F3403B65F}" dt="2024-08-10T20:17:12.961" v="40"/>
          <ac:spMkLst>
            <pc:docMk/>
            <pc:sldMk cId="4201662651" sldId="257"/>
            <ac:spMk id="19" creationId="{3ECBE1F1-D69B-4AFA-ABD5-8E41720EF6DE}"/>
          </ac:spMkLst>
        </pc:spChg>
        <pc:spChg chg="add">
          <ac:chgData name="Wglastonio Sousa" userId="8c32f09d8cb7253e" providerId="Windows Live" clId="Web-{E7630C7C-3F48-4C7E-A13E-FB9F3403B65F}" dt="2024-08-10T20:17:12.961" v="40"/>
          <ac:spMkLst>
            <pc:docMk/>
            <pc:sldMk cId="4201662651" sldId="257"/>
            <ac:spMk id="20" creationId="{603A6265-E10C-4B85-9C20-E75FCAF9CC63}"/>
          </ac:spMkLst>
        </pc:spChg>
        <pc:picChg chg="add mod ord">
          <ac:chgData name="Wglastonio Sousa" userId="8c32f09d8cb7253e" providerId="Windows Live" clId="Web-{E7630C7C-3F48-4C7E-A13E-FB9F3403B65F}" dt="2024-08-10T20:17:12.961" v="40"/>
          <ac:picMkLst>
            <pc:docMk/>
            <pc:sldMk cId="4201662651" sldId="257"/>
            <ac:picMk id="5" creationId="{8E6C57E3-FDFE-4249-1678-D6BAF9A630F9}"/>
          </ac:picMkLst>
        </pc:picChg>
      </pc:sldChg>
    </pc:docChg>
  </pc:docChgLst>
  <pc:docChgLst>
    <pc:chgData clId="Web-{E7630C7C-3F48-4C7E-A13E-FB9F3403B65F}"/>
    <pc:docChg chg="modSld">
      <pc:chgData name="" userId="" providerId="" clId="Web-{E7630C7C-3F48-4C7E-A13E-FB9F3403B65F}" dt="2024-08-10T20:03:51.986" v="1" actId="20577"/>
      <pc:docMkLst>
        <pc:docMk/>
      </pc:docMkLst>
      <pc:sldChg chg="modSp">
        <pc:chgData name="" userId="" providerId="" clId="Web-{E7630C7C-3F48-4C7E-A13E-FB9F3403B65F}" dt="2024-08-10T20:03:51.986" v="1" actId="20577"/>
        <pc:sldMkLst>
          <pc:docMk/>
          <pc:sldMk cId="109857222" sldId="256"/>
        </pc:sldMkLst>
        <pc:spChg chg="mod">
          <ac:chgData name="" userId="" providerId="" clId="Web-{E7630C7C-3F48-4C7E-A13E-FB9F3403B65F}" dt="2024-08-10T20:03:51.986" v="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345A2-9D92-8928-908E-E535FFEB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" r="10" b="2574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PureClean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Investor Opportunity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ean office. Image 4 of 4">
            <a:extLst>
              <a:ext uri="{FF2B5EF4-FFF2-40B4-BE49-F238E27FC236}">
                <a16:creationId xmlns:a16="http://schemas.microsoft.com/office/drawing/2014/main" id="{8E6C57E3-FDFE-4249-1678-D6BAF9A630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514" r="6597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AA1D8-B953-C076-BDAA-9DF3177F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Benefits of Hiring a Commercial Cleaner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EFF8-575F-9DB8-92E9-E91CD9D99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/>
              <a:t>Professional Expertise:</a:t>
            </a:r>
            <a:r>
              <a:rPr lang="en-US" sz="1400"/>
              <a:t> Corporate cleaning companies employ trained professionals who understand the best practices for maintaining a clean and hygienic workspace.</a:t>
            </a:r>
          </a:p>
          <a:p>
            <a:r>
              <a:rPr lang="en-US" sz="1400" b="1"/>
              <a:t>Time Savings:</a:t>
            </a:r>
            <a:r>
              <a:rPr lang="en-US" sz="1400"/>
              <a:t> Outsourcing cleaning tasks allows your employees to focus on their core responsibilities, improving overall productivity.</a:t>
            </a:r>
          </a:p>
          <a:p>
            <a:r>
              <a:rPr lang="en-US" sz="1400" b="1"/>
              <a:t>Consistent Quality:</a:t>
            </a:r>
            <a:r>
              <a:rPr lang="en-US" sz="1400"/>
              <a:t> A reputable cleaning company ensures consistent and high-quality results, creating a positive impression for clients and employees.</a:t>
            </a:r>
          </a:p>
          <a:p>
            <a:r>
              <a:rPr lang="en-US" sz="1400" b="1"/>
              <a:t>Cost Efficiency: </a:t>
            </a:r>
            <a:r>
              <a:rPr lang="en-US" sz="1400"/>
              <a:t>Outsourcing cleaning services eliminates the need to invest in cleaning equipment, supplies, and employee training.</a:t>
            </a:r>
          </a:p>
          <a:p>
            <a:r>
              <a:rPr lang="en-US" sz="1400" b="1"/>
              <a:t>Health and Safety:</a:t>
            </a:r>
            <a:r>
              <a:rPr lang="en-US" sz="1400"/>
              <a:t> Regular professional cleaning reduces the spread of germs, promotes a healthier environment, and complies with safety regulations.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166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PureClean Solutions</vt:lpstr>
      <vt:lpstr>Benefits of Hiring a Commercial Cleaner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</cp:revision>
  <dcterms:created xsi:type="dcterms:W3CDTF">2024-08-10T20:03:46Z</dcterms:created>
  <dcterms:modified xsi:type="dcterms:W3CDTF">2024-08-10T20:18:26Z</dcterms:modified>
</cp:coreProperties>
</file>