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3"/>
    <p:sldId id="308" r:id="rId4"/>
    <p:sldId id="346" r:id="rId5"/>
    <p:sldId id="347" r:id="rId6"/>
    <p:sldId id="348" r:id="rId7"/>
    <p:sldId id="349" r:id="rId8"/>
    <p:sldId id="350" r:id="rId9"/>
    <p:sldId id="2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F8513"/>
    <a:srgbClr val="EA5519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D4521-391C-48C7-8390-1091A8B948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2629-545E-417C-8917-D46C10E172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32975" y="1510665"/>
            <a:ext cx="2277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html</a:t>
            </a:r>
            <a:r>
              <a:rPr lang="zh-CN" altLang="en-US" sz="3600" b="1">
                <a:solidFill>
                  <a:schemeClr val="bg1"/>
                </a:solidFill>
              </a:rPr>
              <a:t>基础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96140" cy="689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本章</a:t>
            </a:r>
            <a:r>
              <a:rPr lang="zh-CN" altLang="en-US" sz="2800" b="1" dirty="0">
                <a:solidFill>
                  <a:schemeClr val="bg1"/>
                </a:solidFill>
              </a:rPr>
              <a:t>学习目标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4515485" y="1945005"/>
            <a:ext cx="76765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：盒模型概念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padding</a:t>
            </a:r>
            <a:r>
              <a:rPr lang="zh-CN" altLang="en-US" sz="2000" dirty="0">
                <a:solidFill>
                  <a:schemeClr val="bg1"/>
                </a:solidFill>
              </a:rPr>
              <a:t>用法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margin</a:t>
            </a:r>
            <a:r>
              <a:rPr lang="zh-CN" altLang="en-US" sz="2000" dirty="0">
                <a:solidFill>
                  <a:schemeClr val="bg1"/>
                </a:solidFill>
              </a:rPr>
              <a:t>用法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zh-CN" altLang="en-US" sz="2000" dirty="0">
                <a:solidFill>
                  <a:schemeClr val="bg1"/>
                </a:solidFill>
              </a:rPr>
              <a:t>：文本溢出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：企业站项目搭建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盒模型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608580"/>
            <a:ext cx="4677410" cy="2843530"/>
          </a:xfrm>
          <a:prstGeom prst="rect">
            <a:avLst/>
          </a:prstGeom>
        </p:spPr>
      </p:pic>
      <p:pic>
        <p:nvPicPr>
          <p:cNvPr id="7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10" y="2608580"/>
            <a:ext cx="4511675" cy="2751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3674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43561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盒模型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1280795" y="1273175"/>
            <a:ext cx="9471660" cy="5487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padding用法: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                        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1:padding是在盒子里面，在盒子与内容之间。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2：padding的作用：控制子元素在父元素里面的位置关系。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3：padding会把盒子撑大。                 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4：如果想让盒子保持原有的大小：在宽高基础上减掉。（ 如果一个元素是被内容撑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开的，没有设置固定的宽高，padding直接撑开。不用减掉 ）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5:如果给单一方向添加padding              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               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padding-top/bottom/left/right            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6:padding的设置特点：                    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padding:30px;    四周                    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padding:10px 30px;     上下     左右     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padding:10px 30px 50px    上   左右    下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padding:10px 30px 50px 100px     上右下左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   7:padding不会对背景图的位置造成影响。    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3674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43561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盒模型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1360170" y="1365885"/>
            <a:ext cx="9471660" cy="5126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margin用法    （外边距、边界）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1:margin在元素外围，不会撑大元素的大小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2:作用:控制元素与元素之间的间距。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3：给单一方向添加marginmargin-left/right/top/bottom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4 :margin设置方法：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margin:30px;    四周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margin:10px 30px;     上下     左右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margin:10px 30px 50px    上   左右    下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margin:10px 30px 50px 100px     上右下左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5:margin:0 auto;让当前元素在父元素里面左右居中。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6:margin常出现的bug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a:两个相邻元素上下的margin值 不会叠加 按照较大值设置。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b:如果父元素和第一个子元素没有浮动的情况下，给第一个子元素添加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margin-top,会错误放在父元素上面。                        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3674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43561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盒子大小计算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5" y="2529840"/>
            <a:ext cx="3790950" cy="2724150"/>
          </a:xfrm>
          <a:prstGeom prst="rect">
            <a:avLst/>
          </a:prstGeom>
        </p:spPr>
      </p:pic>
      <p:pic>
        <p:nvPicPr>
          <p:cNvPr id="7" name="图片 6" descr="图片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90" y="2529840"/>
            <a:ext cx="4132580" cy="27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3674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43561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文本溢出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3745865" y="1593850"/>
            <a:ext cx="3095625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overflow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属性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：white-space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属性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：text-overflow属性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3590" y="3825240"/>
            <a:ext cx="3940175" cy="22866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文本溢出变省略号设置：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 algn="l">
              <a:lnSpc>
                <a:spcPct val="140000"/>
              </a:lnSpc>
            </a:pPr>
            <a:r>
              <a:rPr lang="zh-CN" altLang="en-US" sz="1200">
                <a:solidFill>
                  <a:schemeClr val="bg1">
                    <a:lumMod val="85000"/>
                  </a:schemeClr>
                </a:solidFill>
              </a:rPr>
              <a:t>1、容器宽度：width：value；（px、%，都可以）</a:t>
            </a:r>
            <a:endParaRPr lang="zh-CN" altLang="en-US" sz="1200">
              <a:solidFill>
                <a:schemeClr val="bg1">
                  <a:lumMod val="85000"/>
                </a:schemeClr>
              </a:solidFill>
            </a:endParaRPr>
          </a:p>
          <a:p>
            <a:pPr lvl="1" algn="l">
              <a:lnSpc>
                <a:spcPct val="140000"/>
              </a:lnSpc>
            </a:pPr>
            <a:r>
              <a:rPr lang="zh-CN" altLang="en-US" sz="1200">
                <a:solidFill>
                  <a:schemeClr val="bg1">
                    <a:lumMod val="85000"/>
                  </a:schemeClr>
                </a:solidFill>
              </a:rPr>
              <a:t>2、强制文本在一行内显示:white-space：nowrap;</a:t>
            </a:r>
            <a:endParaRPr lang="zh-CN" altLang="en-US" sz="1200">
              <a:solidFill>
                <a:schemeClr val="bg1">
                  <a:lumMod val="85000"/>
                </a:schemeClr>
              </a:solidFill>
            </a:endParaRPr>
          </a:p>
          <a:p>
            <a:pPr lvl="1" algn="l">
              <a:lnSpc>
                <a:spcPct val="140000"/>
              </a:lnSpc>
            </a:pPr>
            <a:r>
              <a:rPr lang="zh-CN" altLang="en-US" sz="1200">
                <a:solidFill>
                  <a:schemeClr val="bg1">
                    <a:lumMod val="85000"/>
                  </a:schemeClr>
                </a:solidFill>
              </a:rPr>
              <a:t>3、溢出内容为隐藏：overflow：hidden；</a:t>
            </a:r>
            <a:endParaRPr lang="zh-CN" altLang="en-US" sz="1200">
              <a:solidFill>
                <a:schemeClr val="bg1">
                  <a:lumMod val="85000"/>
                </a:schemeClr>
              </a:solidFill>
            </a:endParaRPr>
          </a:p>
          <a:p>
            <a:pPr lvl="1" algn="l">
              <a:lnSpc>
                <a:spcPct val="140000"/>
              </a:lnSpc>
            </a:pPr>
            <a:r>
              <a:rPr lang="zh-CN" altLang="en-US" sz="1200">
                <a:solidFill>
                  <a:schemeClr val="bg1">
                    <a:lumMod val="85000"/>
                  </a:schemeClr>
                </a:solidFill>
              </a:rPr>
              <a:t>4、溢出文本显示省略号：</a:t>
            </a:r>
            <a:endParaRPr lang="zh-CN" altLang="en-US" sz="1200">
              <a:solidFill>
                <a:schemeClr val="bg1">
                  <a:lumMod val="85000"/>
                </a:schemeClr>
              </a:solidFill>
            </a:endParaRPr>
          </a:p>
          <a:p>
            <a:pPr lvl="1" algn="l">
              <a:lnSpc>
                <a:spcPct val="140000"/>
              </a:lnSpc>
            </a:pPr>
            <a:r>
              <a:rPr lang="zh-CN" altLang="en-US" sz="1200">
                <a:solidFill>
                  <a:schemeClr val="bg1">
                    <a:lumMod val="85000"/>
                  </a:schemeClr>
                </a:solidFill>
              </a:rPr>
              <a:t>     text-overflow：ellipsis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238355" cy="6915150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WPS 演示</Application>
  <PresentationFormat>宽屏</PresentationFormat>
  <Paragraphs>75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糖纸</cp:lastModifiedBy>
  <cp:revision>373</cp:revision>
  <dcterms:created xsi:type="dcterms:W3CDTF">2015-08-05T01:47:00Z</dcterms:created>
  <dcterms:modified xsi:type="dcterms:W3CDTF">2020-02-01T05:47:07Z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