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3" r:id="rId4"/>
    <p:sldId id="347" r:id="rId5"/>
    <p:sldId id="330" r:id="rId6"/>
    <p:sldId id="331" r:id="rId7"/>
    <p:sldId id="328" r:id="rId8"/>
    <p:sldId id="329" r:id="rId9"/>
    <p:sldId id="348" r:id="rId10"/>
    <p:sldId id="337" r:id="rId11"/>
    <p:sldId id="336" r:id="rId12"/>
    <p:sldId id="338" r:id="rId13"/>
    <p:sldId id="342" r:id="rId14"/>
    <p:sldId id="349" r:id="rId15"/>
    <p:sldId id="341" r:id="rId16"/>
    <p:sldId id="343" r:id="rId17"/>
    <p:sldId id="353" r:id="rId18"/>
    <p:sldId id="344" r:id="rId19"/>
    <p:sldId id="350" r:id="rId20"/>
    <p:sldId id="346" r:id="rId21"/>
    <p:sldId id="351" r:id="rId22"/>
    <p:sldId id="352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594" y="120"/>
      </p:cViewPr>
      <p:guideLst>
        <p:guide orient="horz" pos="221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745825" y="2636659"/>
            <a:ext cx="68763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6600" b="1" dirty="0">
                <a:solidFill>
                  <a:srgbClr val="0F6FC6"/>
                </a:solidFill>
                <a:ea typeface="微软雅黑" panose="020B0503020204020204" pitchFamily="34" charset="-122"/>
              </a:rPr>
              <a:t>选择器和属性</a:t>
            </a:r>
            <a:endParaRPr lang="zh-CN" altLang="en-US" sz="66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92422" y="56718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1624965"/>
            <a:ext cx="11885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margin</a:t>
            </a:r>
            <a:r>
              <a:rPr lang="zh-CN" altLang="en-US" sz="2400" b="1" dirty="0"/>
              <a:t>单独设置</a:t>
            </a:r>
            <a:endParaRPr lang="zh-CN" altLang="en-US" sz="2400" b="1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margin-left:</a:t>
            </a:r>
            <a:r>
              <a:rPr lang="zh-CN" altLang="en-US" sz="2400" dirty="0"/>
              <a:t>左边界      </a:t>
            </a:r>
            <a:r>
              <a:rPr lang="en-US" altLang="zh-CN" sz="2400" dirty="0"/>
              <a:t>margin-right:</a:t>
            </a:r>
            <a:r>
              <a:rPr lang="zh-CN" altLang="en-US" sz="2400" dirty="0"/>
              <a:t>右边界  </a:t>
            </a:r>
            <a:endParaRPr lang="zh-CN" altLang="en-US" sz="2400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margin-top:</a:t>
            </a:r>
            <a:r>
              <a:rPr lang="zh-CN" altLang="en-US" sz="2400" dirty="0"/>
              <a:t>上边界    </a:t>
            </a:r>
            <a:r>
              <a:rPr lang="en-US" altLang="zh-CN" sz="2400" dirty="0"/>
              <a:t>margin-bottom:</a:t>
            </a:r>
            <a:r>
              <a:rPr lang="zh-CN" altLang="en-US" sz="2400" dirty="0"/>
              <a:t>下边界</a:t>
            </a:r>
            <a:endParaRPr lang="zh-CN" altLang="en-US" sz="2400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属性值有</a:t>
            </a:r>
            <a:r>
              <a:rPr lang="en-US" altLang="zh-CN" sz="2400" dirty="0"/>
              <a:t>2</a:t>
            </a:r>
            <a:r>
              <a:rPr lang="zh-CN" altLang="en-US" sz="2400" dirty="0"/>
              <a:t>个写法   数字</a:t>
            </a:r>
            <a:r>
              <a:rPr lang="en-US" altLang="zh-CN" sz="2400" dirty="0"/>
              <a:t>+</a:t>
            </a:r>
            <a:r>
              <a:rPr lang="zh-CN" altLang="en-US" sz="2400" dirty="0"/>
              <a:t>单位</a:t>
            </a:r>
            <a:r>
              <a:rPr lang="en-US" altLang="zh-CN" sz="2400" dirty="0"/>
              <a:t>  </a:t>
            </a:r>
            <a:r>
              <a:rPr lang="zh-CN" altLang="en-US" sz="2400" dirty="0">
                <a:sym typeface="+mn-ea"/>
              </a:rPr>
              <a:t>可以给负数</a:t>
            </a:r>
            <a:r>
              <a:rPr lang="en-US" altLang="zh-CN" sz="2400" dirty="0"/>
              <a:t>  </a:t>
            </a:r>
            <a:r>
              <a:rPr lang="zh-CN" altLang="en-US" sz="2400" dirty="0"/>
              <a:t>或者   使用单词  </a:t>
            </a:r>
            <a:r>
              <a:rPr lang="en-US" altLang="zh-CN" sz="2400" dirty="0"/>
              <a:t>auto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92422" y="56718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1624965"/>
            <a:ext cx="118852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margin</a:t>
            </a:r>
            <a:r>
              <a:rPr lang="zh-CN" altLang="en-US" sz="2400" b="1" dirty="0"/>
              <a:t>的简写</a:t>
            </a:r>
            <a:endParaRPr lang="zh-CN" altLang="en-US" sz="2400" b="1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zh-CN" altLang="en-US" sz="2400" dirty="0">
                <a:sym typeface="+mn-ea"/>
              </a:rPr>
              <a:t>四个值：上 右 下 左 </a:t>
            </a:r>
            <a:r>
              <a:rPr lang="en-US" altLang="zh-CN" sz="2400" dirty="0">
                <a:sym typeface="+mn-ea"/>
              </a:rPr>
              <a:t>{margin</a:t>
            </a:r>
            <a:r>
              <a:rPr lang="en-US" altLang="zh-CN" sz="2400" dirty="0">
                <a:sym typeface="+mn-ea"/>
              </a:rPr>
              <a:t>:0px 0px </a:t>
            </a:r>
            <a:r>
              <a:rPr lang="en-US" altLang="zh-CN" sz="2400" dirty="0" err="1">
                <a:sym typeface="+mn-ea"/>
              </a:rPr>
              <a:t>0px</a:t>
            </a:r>
            <a:r>
              <a:rPr lang="en-US" altLang="zh-CN" sz="2400" dirty="0">
                <a:sym typeface="+mn-ea"/>
              </a:rPr>
              <a:t> 40px;}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三个值：上 左右 下 </a:t>
            </a:r>
            <a:r>
              <a:rPr lang="en-US" altLang="zh-CN" sz="2400" dirty="0">
                <a:sym typeface="+mn-ea"/>
              </a:rPr>
              <a:t>{margin</a:t>
            </a:r>
            <a:r>
              <a:rPr lang="en-US" altLang="zh-CN" sz="2400" dirty="0">
                <a:sym typeface="+mn-ea"/>
              </a:rPr>
              <a:t>:10px 20px 30px 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二个值：上下 左右 </a:t>
            </a:r>
            <a:r>
              <a:rPr lang="en-US" altLang="zh-CN" sz="2400" dirty="0">
                <a:sym typeface="+mn-ea"/>
              </a:rPr>
              <a:t>{margin</a:t>
            </a:r>
            <a:r>
              <a:rPr lang="en-US" altLang="zh-CN" sz="2400" dirty="0">
                <a:sym typeface="+mn-ea"/>
              </a:rPr>
              <a:t>:10px 20px 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一个值：四个方向 </a:t>
            </a:r>
            <a:r>
              <a:rPr lang="en-US" altLang="zh-CN" sz="2400" dirty="0">
                <a:sym typeface="+mn-ea"/>
              </a:rPr>
              <a:t>margin</a:t>
            </a:r>
            <a:r>
              <a:rPr lang="en-US" altLang="zh-CN" sz="2400" dirty="0">
                <a:sym typeface="+mn-ea"/>
              </a:rPr>
              <a:t>:2px;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92422" y="56718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325" y="1624965"/>
            <a:ext cx="11885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margin-top</a:t>
            </a:r>
            <a:r>
              <a:rPr lang="zh-CN" altLang="en-US" sz="2400" b="1" dirty="0"/>
              <a:t>的解析问题</a:t>
            </a:r>
            <a:endParaRPr lang="zh-CN" altLang="en-US" sz="2400" b="1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问题描述：默认情况下，当给一个子元素设置</a:t>
            </a:r>
            <a:r>
              <a:rPr lang="en-US" altLang="zh-CN" sz="2400" dirty="0"/>
              <a:t>margin-top</a:t>
            </a:r>
            <a:r>
              <a:rPr lang="zh-CN" altLang="en-US" sz="2400" dirty="0"/>
              <a:t>之后，应该子元素自己下来，但是浏览器解析的时候，父元素也跟着一起下来了。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zh-CN" altLang="en-US" sz="2400" dirty="0"/>
              <a:t>解决方法：给父元素添加</a:t>
            </a:r>
            <a:r>
              <a:rPr lang="en-US" altLang="zh-CN" sz="2400" dirty="0"/>
              <a:t>overflow</a:t>
            </a:r>
            <a:r>
              <a:rPr lang="zh-CN" altLang="en-US" sz="2400" dirty="0"/>
              <a:t>：</a:t>
            </a:r>
            <a:r>
              <a:rPr lang="en-US" altLang="zh-CN" sz="2400" dirty="0"/>
              <a:t>hidden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margin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padding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border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标准</a:t>
            </a:r>
            <a:r>
              <a:rPr lang="zh-CN" altLang="en-US" sz="3200" dirty="0"/>
              <a:t>盒模型概念</a:t>
            </a:r>
            <a:endParaRPr lang="zh-CN" altLang="en-US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88133" y="567180"/>
            <a:ext cx="270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265" y="1280160"/>
            <a:ext cx="1103566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en-US" altLang="zh-CN" sz="2800" dirty="0"/>
              <a:t>padding</a:t>
            </a:r>
            <a:r>
              <a:rPr lang="en-US" altLang="zh-CN" sz="2000" dirty="0"/>
              <a:t>    </a:t>
            </a:r>
            <a:r>
              <a:rPr lang="zh-CN" altLang="en-US" sz="2000" dirty="0"/>
              <a:t>填充：指设定页面中一个元素内容到元素的边缘</a:t>
            </a:r>
            <a:r>
              <a:rPr lang="en-US" altLang="zh-CN" sz="2000" dirty="0"/>
              <a:t>(</a:t>
            </a:r>
            <a:r>
              <a:rPr lang="zh-CN" altLang="en-US" sz="2000" dirty="0"/>
              <a:t>边框</a:t>
            </a:r>
            <a:r>
              <a:rPr lang="en-US" altLang="zh-CN" sz="2000" dirty="0"/>
              <a:t>) </a:t>
            </a:r>
            <a:r>
              <a:rPr lang="zh-CN" altLang="en-US" sz="2000" dirty="0"/>
              <a:t>之间的距离，可以看成是某个容器里面的间距。</a:t>
            </a:r>
            <a:endParaRPr lang="zh-CN" altLang="en-US" sz="2000" dirty="0"/>
          </a:p>
          <a:p>
            <a:pPr indent="720090">
              <a:lnSpc>
                <a:spcPct val="200000"/>
              </a:lnSpc>
            </a:pP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31" y="3386455"/>
            <a:ext cx="2466975" cy="2085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26" y="3063875"/>
            <a:ext cx="3808730" cy="27311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5" y="2763520"/>
            <a:ext cx="4011295" cy="33312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96517" y="567180"/>
            <a:ext cx="26892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1624965"/>
            <a:ext cx="11885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padding</a:t>
            </a:r>
            <a:r>
              <a:rPr lang="zh-CN" altLang="en-US" sz="2400" b="1" dirty="0"/>
              <a:t>单独设置</a:t>
            </a:r>
            <a:endParaRPr lang="zh-CN" altLang="en-US" sz="2400" b="1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padding-left:</a:t>
            </a:r>
            <a:r>
              <a:rPr lang="zh-CN" altLang="en-US" sz="2400" dirty="0"/>
              <a:t>左内填充      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/>
              <a:t>-right:</a:t>
            </a:r>
            <a:r>
              <a:rPr lang="zh-CN" altLang="en-US" sz="2400" dirty="0"/>
              <a:t>右</a:t>
            </a:r>
            <a:r>
              <a:rPr lang="zh-CN" altLang="en-US" sz="2400" dirty="0">
                <a:sym typeface="+mn-ea"/>
              </a:rPr>
              <a:t>内填充</a:t>
            </a:r>
            <a:r>
              <a:rPr lang="zh-CN" altLang="en-US" sz="2400" dirty="0"/>
              <a:t>  </a:t>
            </a:r>
            <a:endParaRPr lang="zh-CN" altLang="en-US" sz="2400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/>
              <a:t>-top:</a:t>
            </a:r>
            <a:r>
              <a:rPr lang="zh-CN" altLang="en-US" sz="2400" dirty="0"/>
              <a:t>上</a:t>
            </a:r>
            <a:r>
              <a:rPr lang="zh-CN" altLang="en-US" sz="2400" dirty="0">
                <a:sym typeface="+mn-ea"/>
              </a:rPr>
              <a:t>内填充</a:t>
            </a:r>
            <a:r>
              <a:rPr lang="zh-CN" altLang="en-US" sz="2400" dirty="0"/>
              <a:t>    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/>
              <a:t>-bottom:</a:t>
            </a:r>
            <a:r>
              <a:rPr lang="zh-CN" altLang="en-US" sz="2400" dirty="0"/>
              <a:t>下</a:t>
            </a:r>
            <a:r>
              <a:rPr lang="zh-CN" altLang="en-US" sz="2400" dirty="0">
                <a:sym typeface="+mn-ea"/>
              </a:rPr>
              <a:t>内填充</a:t>
            </a:r>
            <a:endParaRPr lang="zh-CN" altLang="en-US" sz="2400" dirty="0"/>
          </a:p>
          <a:p>
            <a:pPr indent="720090" algn="l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属性值的写法   数字</a:t>
            </a:r>
            <a:r>
              <a:rPr lang="en-US" altLang="zh-CN" sz="2400" dirty="0"/>
              <a:t>+</a:t>
            </a:r>
            <a:r>
              <a:rPr lang="zh-CN" altLang="en-US" sz="2400" dirty="0"/>
              <a:t>单位</a:t>
            </a:r>
            <a:r>
              <a:rPr lang="en-US" altLang="zh-CN" sz="2400" dirty="0"/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可以给负数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不可以使用单词  </a:t>
            </a:r>
            <a:r>
              <a:rPr lang="en-US" altLang="zh-CN" sz="2400" dirty="0">
                <a:solidFill>
                  <a:srgbClr val="FF0000"/>
                </a:solidFill>
              </a:rPr>
              <a:t>auto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01280" y="567180"/>
            <a:ext cx="26797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325" y="1624965"/>
            <a:ext cx="11885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padding</a:t>
            </a:r>
            <a:r>
              <a:rPr lang="zh-CN" altLang="en-US" sz="2400" b="1" dirty="0"/>
              <a:t>使用的注意点</a:t>
            </a:r>
            <a:endParaRPr lang="zh-CN" altLang="en-US" sz="2400" b="1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en-US" altLang="zh-CN" sz="2400" dirty="0">
                <a:sym typeface="+mn-ea"/>
              </a:rPr>
              <a:t>padding</a:t>
            </a:r>
            <a:r>
              <a:rPr lang="zh-CN" altLang="en-US" sz="2400" dirty="0">
                <a:sym typeface="+mn-ea"/>
              </a:rPr>
              <a:t>值是额外加在元素原有大小之上的，如想保证元素大小不变，需从元素宽或高上减掉后添加的</a:t>
            </a:r>
            <a:r>
              <a:rPr lang="en-US" altLang="zh-CN" sz="2400" dirty="0">
                <a:sym typeface="+mn-ea"/>
              </a:rPr>
              <a:t>padding</a:t>
            </a:r>
            <a:r>
              <a:rPr lang="zh-CN" altLang="en-US" sz="2400" dirty="0">
                <a:sym typeface="+mn-ea"/>
              </a:rPr>
              <a:t>属性值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01280" y="567180"/>
            <a:ext cx="26797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1624965"/>
            <a:ext cx="118852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400" b="1" dirty="0"/>
              <a:t>padding</a:t>
            </a:r>
            <a:r>
              <a:rPr lang="zh-CN" altLang="en-US" sz="2400" b="1" dirty="0"/>
              <a:t>的简写</a:t>
            </a:r>
            <a:endParaRPr lang="zh-CN" altLang="en-US" sz="2400" b="1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	</a:t>
            </a:r>
            <a:r>
              <a:rPr lang="zh-CN" altLang="en-US" sz="2400" dirty="0">
                <a:sym typeface="+mn-ea"/>
              </a:rPr>
              <a:t>四个值：上 右 下 左 </a:t>
            </a:r>
            <a:r>
              <a:rPr lang="en-US" altLang="zh-CN" sz="2400" dirty="0">
                <a:sym typeface="+mn-ea"/>
              </a:rPr>
              <a:t>{padding</a:t>
            </a:r>
            <a:r>
              <a:rPr lang="en-US" altLang="zh-CN" sz="2400" dirty="0">
                <a:sym typeface="+mn-ea"/>
              </a:rPr>
              <a:t>:0px 0px </a:t>
            </a:r>
            <a:r>
              <a:rPr lang="en-US" altLang="zh-CN" sz="2400" dirty="0" err="1">
                <a:sym typeface="+mn-ea"/>
              </a:rPr>
              <a:t>0px</a:t>
            </a:r>
            <a:r>
              <a:rPr lang="en-US" altLang="zh-CN" sz="2400" dirty="0">
                <a:sym typeface="+mn-ea"/>
              </a:rPr>
              <a:t> 40px;}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三个值：上 左右 下 </a:t>
            </a:r>
            <a:r>
              <a:rPr lang="en-US" altLang="zh-CN" sz="2400" dirty="0">
                <a:sym typeface="+mn-ea"/>
              </a:rPr>
              <a:t>{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>
                <a:sym typeface="+mn-ea"/>
              </a:rPr>
              <a:t>:10px 20px 30px 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二个值：上下 左右 </a:t>
            </a:r>
            <a:r>
              <a:rPr lang="en-US" altLang="zh-CN" sz="2400" dirty="0">
                <a:sym typeface="+mn-ea"/>
              </a:rPr>
              <a:t>{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>
                <a:sym typeface="+mn-ea"/>
              </a:rPr>
              <a:t>:10px 20px ;}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一个值：四个方向 </a:t>
            </a:r>
            <a:r>
              <a:rPr lang="en-US" altLang="zh-CN" sz="2400" dirty="0">
                <a:sym typeface="+mn-ea"/>
              </a:rPr>
              <a:t>padding</a:t>
            </a:r>
            <a:r>
              <a:rPr lang="en-US" altLang="zh-CN" sz="2400" dirty="0">
                <a:sym typeface="+mn-ea"/>
              </a:rPr>
              <a:t>:2px;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margin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padding</a:t>
            </a:r>
            <a:r>
              <a:rPr lang="zh-CN" altLang="en-US" sz="3200" dirty="0"/>
              <a:t>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border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标准</a:t>
            </a:r>
            <a:r>
              <a:rPr lang="zh-CN" altLang="en-US" sz="3200" dirty="0"/>
              <a:t>盒模型概念</a:t>
            </a:r>
            <a:endParaRPr lang="zh-CN" altLang="en-US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934099" y="567180"/>
            <a:ext cx="2414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30" y="1494790"/>
            <a:ext cx="11490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dirty="0"/>
              <a:t>边框宽度：</a:t>
            </a:r>
            <a:r>
              <a:rPr lang="en-US" altLang="zh-CN" sz="2000" dirty="0"/>
              <a:t>border-width: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/>
              <a:t>边框颜色：</a:t>
            </a:r>
            <a:r>
              <a:rPr lang="en-US" altLang="zh-CN" sz="2000" dirty="0"/>
              <a:t>border-color: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en-US" sz="2000" dirty="0"/>
              <a:t>边框样式：</a:t>
            </a:r>
            <a:r>
              <a:rPr lang="en-US" altLang="zh-CN" sz="2000" dirty="0" err="1"/>
              <a:t>border-style:solid</a:t>
            </a:r>
            <a:r>
              <a:rPr lang="en-US" altLang="zh-CN" sz="2000" dirty="0"/>
              <a:t>(</a:t>
            </a:r>
            <a:r>
              <a:rPr lang="zh-CN" altLang="en-US" sz="2000" dirty="0"/>
              <a:t>实线</a:t>
            </a:r>
            <a:r>
              <a:rPr lang="en-US" altLang="zh-CN" sz="2000" dirty="0"/>
              <a:t>)/dashed(</a:t>
            </a:r>
            <a:r>
              <a:rPr lang="zh-CN" altLang="en-US" sz="2000" dirty="0"/>
              <a:t>虚线</a:t>
            </a:r>
            <a:r>
              <a:rPr lang="en-US" altLang="zh-CN" sz="2000" dirty="0"/>
              <a:t>)dotted(</a:t>
            </a:r>
            <a:r>
              <a:rPr lang="zh-CN" altLang="en-US" sz="2000" dirty="0"/>
              <a:t>点划线</a:t>
            </a:r>
            <a:r>
              <a:rPr lang="en-US" altLang="zh-CN" sz="2000" dirty="0"/>
              <a:t>)double(</a:t>
            </a:r>
            <a:r>
              <a:rPr lang="zh-CN" altLang="en-US" sz="2000" dirty="0"/>
              <a:t>双线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简写：</a:t>
            </a:r>
            <a:r>
              <a:rPr lang="en-US" altLang="zh-CN" sz="2000" dirty="0"/>
              <a:t>border</a:t>
            </a:r>
            <a:r>
              <a:rPr lang="zh-CN" altLang="en-US" sz="2000" dirty="0"/>
              <a:t>：</a:t>
            </a:r>
            <a:r>
              <a:rPr lang="en-US" altLang="zh-CN" sz="2000" dirty="0"/>
              <a:t>30px solid blue; </a:t>
            </a:r>
            <a:r>
              <a:rPr lang="zh-CN" altLang="en-US" sz="2000" dirty="0"/>
              <a:t>参数的顺序可以随意调换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单边框设置：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上边框  </a:t>
            </a:r>
            <a:r>
              <a:rPr lang="en-US" altLang="zh-CN" sz="2000" dirty="0"/>
              <a:t>border-top</a:t>
            </a:r>
            <a:r>
              <a:rPr lang="zh-CN" altLang="en-US" sz="2000" dirty="0"/>
              <a:t>：</a:t>
            </a:r>
            <a:r>
              <a:rPr lang="en-US" altLang="zh-CN" sz="2000" dirty="0"/>
              <a:t>30px blue solid;  </a:t>
            </a:r>
            <a:r>
              <a:rPr lang="zh-CN" altLang="en-US" sz="2000" dirty="0"/>
              <a:t>下 </a:t>
            </a:r>
            <a:r>
              <a:rPr lang="en-US" altLang="zh-CN" sz="2000" dirty="0"/>
              <a:t>border-bottom </a:t>
            </a:r>
            <a:r>
              <a:rPr lang="zh-CN" altLang="en-US" sz="2000" dirty="0"/>
              <a:t>左  </a:t>
            </a:r>
            <a:r>
              <a:rPr lang="en-US" altLang="zh-CN" sz="2000" dirty="0"/>
              <a:t>border-left </a:t>
            </a:r>
            <a:r>
              <a:rPr lang="zh-CN" altLang="en-US" sz="2000" dirty="0"/>
              <a:t>右 </a:t>
            </a:r>
            <a:r>
              <a:rPr lang="en-US" altLang="zh-CN" sz="2000" dirty="0"/>
              <a:t>border-right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margin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padding</a:t>
            </a:r>
            <a:r>
              <a:rPr lang="zh-CN" altLang="en-US" sz="3200" dirty="0"/>
              <a:t>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border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标准</a:t>
            </a:r>
            <a:r>
              <a:rPr lang="zh-CN" altLang="en-US" sz="3200" dirty="0"/>
              <a:t>盒模型概念</a:t>
            </a:r>
            <a:endParaRPr lang="zh-CN" altLang="en-US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margin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padding</a:t>
            </a:r>
            <a:r>
              <a:rPr lang="zh-CN" altLang="en-US" sz="3200" dirty="0"/>
              <a:t>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border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标准盒模型概念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9" y="56718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盒子模型的组成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561" y="1484784"/>
            <a:ext cx="10225136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000" dirty="0"/>
              <a:t>盒模型是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布局的基石，它规定了网页元素如何显示以及元素间相互关系。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定义所有的元素都可以拥有像盒子一样的外形和平面空间，即都包含边框、边界、补白、内容区，这就是盒模型。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848" y="2695747"/>
            <a:ext cx="5499487" cy="33975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选择器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margin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padding</a:t>
            </a:r>
            <a:r>
              <a:rPr lang="zh-CN" altLang="en-US" sz="3200" dirty="0"/>
              <a:t>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border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标准</a:t>
            </a:r>
            <a:r>
              <a:rPr lang="zh-CN" altLang="en-US" sz="3200" dirty="0"/>
              <a:t>盒模型概念</a:t>
            </a:r>
            <a:endParaRPr lang="zh-CN" altLang="en-US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92" y="231238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为什么要用选择器？</a:t>
            </a:r>
            <a:endParaRPr lang="en-US" altLang="zh-CN" sz="3200" dirty="0"/>
          </a:p>
          <a:p>
            <a:pPr indent="720090">
              <a:lnSpc>
                <a:spcPct val="150000"/>
              </a:lnSpc>
            </a:pPr>
            <a:r>
              <a:rPr lang="zh-CN" altLang="en-US" sz="3200" dirty="0"/>
              <a:t>要使用</a:t>
            </a:r>
            <a:r>
              <a:rPr lang="en-US" altLang="zh-CN" sz="3200" dirty="0"/>
              <a:t>CSS</a:t>
            </a:r>
            <a:r>
              <a:rPr lang="zh-CN" altLang="en-US" sz="3200" dirty="0"/>
              <a:t>对</a:t>
            </a:r>
            <a:r>
              <a:rPr lang="en-US" altLang="zh-CN" sz="3200" dirty="0"/>
              <a:t>HTML</a:t>
            </a:r>
            <a:r>
              <a:rPr lang="zh-CN" altLang="en-US" sz="3200" dirty="0"/>
              <a:t>页面中的元素实现</a:t>
            </a:r>
            <a:r>
              <a:rPr lang="zh-CN" altLang="en-US" sz="3200" b="1" dirty="0">
                <a:solidFill>
                  <a:srgbClr val="FF0000"/>
                </a:solidFill>
              </a:rPr>
              <a:t>一对一，一对多或者多对一</a:t>
            </a:r>
            <a:r>
              <a:rPr lang="zh-CN" altLang="en-US" sz="3200" dirty="0"/>
              <a:t>的控制，这就需要用到</a:t>
            </a: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220789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选择器整体分为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大</a:t>
            </a:r>
            <a:r>
              <a:rPr lang="zh-CN" altLang="en-US" sz="3200" dirty="0"/>
              <a:t>类：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3200" dirty="0"/>
              <a:t>基本选择器、层次选择器、伪类选择器、属性选择器、伪对象（伪元素）选择器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480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类型选择器</a:t>
            </a:r>
            <a:r>
              <a:rPr lang="en-US" altLang="zh-CN" sz="2400" dirty="0"/>
              <a:t>(</a:t>
            </a:r>
            <a:r>
              <a:rPr lang="zh-CN" altLang="en-US" dirty="0"/>
              <a:t>标签选择器</a:t>
            </a:r>
            <a:r>
              <a:rPr lang="en-US" altLang="zh-CN" sz="2400" dirty="0"/>
              <a:t>)  </a:t>
            </a:r>
            <a:r>
              <a:rPr lang="zh-CN" altLang="en-US" dirty="0"/>
              <a:t>以文档对象</a:t>
            </a:r>
            <a:r>
              <a:rPr lang="en-US" altLang="zh-CN" dirty="0"/>
              <a:t>html</a:t>
            </a:r>
            <a:r>
              <a:rPr lang="zh-CN" altLang="en-US" dirty="0"/>
              <a:t>中的标签作为选择符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想改变</a:t>
            </a:r>
            <a:r>
              <a:rPr lang="zh-CN" altLang="en-US" sz="1600" dirty="0">
                <a:solidFill>
                  <a:srgbClr val="FF0000"/>
                </a:solidFill>
              </a:rPr>
              <a:t>某个元素</a:t>
            </a:r>
            <a:r>
              <a:rPr lang="zh-CN" altLang="en-US" sz="1600" dirty="0"/>
              <a:t>的默认样式时或者</a:t>
            </a:r>
            <a:r>
              <a:rPr lang="zh-CN" altLang="en-US" sz="1600" dirty="0">
                <a:solidFill>
                  <a:srgbClr val="FF0000"/>
                </a:solidFill>
              </a:rPr>
              <a:t>统一</a:t>
            </a:r>
            <a:r>
              <a:rPr lang="zh-CN" altLang="en-US" sz="1600" dirty="0"/>
              <a:t>文档某个元素的显示效果时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标签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div{width</a:t>
            </a:r>
            <a:r>
              <a:rPr lang="zh-CN" altLang="en-US" sz="1600" dirty="0"/>
              <a:t>：</a:t>
            </a:r>
            <a:r>
              <a:rPr lang="en-US" altLang="zh-CN" sz="1600" dirty="0"/>
              <a:t>200px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Class</a:t>
            </a:r>
            <a:r>
              <a:rPr lang="zh-CN" altLang="en-US" sz="2400" dirty="0"/>
              <a:t>选择器</a:t>
            </a:r>
            <a:r>
              <a:rPr lang="en-US" altLang="zh-CN" sz="2400" dirty="0"/>
              <a:t>(</a:t>
            </a:r>
            <a:r>
              <a:rPr lang="zh-CN" altLang="en-US" dirty="0"/>
              <a:t>类选择器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class=“box”&gt;&lt;/div&gt;  </a:t>
            </a:r>
            <a:r>
              <a:rPr lang="zh-CN" altLang="en-US" sz="1600" dirty="0"/>
              <a:t> </a:t>
            </a:r>
            <a:r>
              <a:rPr lang="en-US" altLang="zh-CN" sz="1600" dirty="0"/>
              <a:t>.Class</a:t>
            </a:r>
            <a:r>
              <a:rPr lang="zh-CN" altLang="en-US" sz="1600" dirty="0"/>
              <a:t>名字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.box{width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/>
              <a:t>Class</a:t>
            </a:r>
            <a:r>
              <a:rPr lang="zh-CN" altLang="en-US" sz="1600" dirty="0"/>
              <a:t>可以给多个属性值，多个属性值之间用空格隔开。例如：</a:t>
            </a:r>
            <a:r>
              <a:rPr lang="en-US" altLang="zh-CN" sz="1600" dirty="0"/>
              <a:t>&lt;div class=“box  a1  a3”&gt;&lt;/div&gt;</a:t>
            </a:r>
            <a:endParaRPr lang="en-US" altLang="zh-C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ID</a:t>
            </a:r>
            <a:r>
              <a:rPr lang="zh-CN" altLang="en-US" sz="2400" dirty="0"/>
              <a:t>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id=“box1”&gt;&lt;/div&gt;    #ID</a:t>
            </a:r>
            <a:r>
              <a:rPr lang="zh-CN" altLang="en-US" sz="1600" dirty="0"/>
              <a:t>名字</a:t>
            </a:r>
            <a:r>
              <a:rPr lang="en-US" altLang="zh-CN" sz="1600" dirty="0"/>
              <a:t>{ 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#box1{width:200px;}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注意点：</a:t>
            </a:r>
            <a:r>
              <a:rPr lang="en-US" altLang="zh-CN" sz="1600" dirty="0"/>
              <a:t>ID</a:t>
            </a:r>
            <a:r>
              <a:rPr lang="zh-CN" altLang="en-US" sz="1600" dirty="0"/>
              <a:t>有唯一性，属性值只能是</a:t>
            </a:r>
            <a:r>
              <a:rPr lang="en-US" altLang="zh-CN" sz="1600" dirty="0"/>
              <a:t>1</a:t>
            </a:r>
            <a:r>
              <a:rPr lang="zh-CN" altLang="en-US" sz="1600" dirty="0"/>
              <a:t>个。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  通配符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想让</a:t>
            </a:r>
            <a:r>
              <a:rPr lang="zh-CN" altLang="en-US" sz="1600" dirty="0">
                <a:solidFill>
                  <a:srgbClr val="FF0000"/>
                </a:solidFill>
              </a:rPr>
              <a:t>所有的</a:t>
            </a:r>
            <a:r>
              <a:rPr lang="zh-CN" altLang="en-US" sz="1600" dirty="0"/>
              <a:t>标签同时改变样式的时候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*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</a:t>
            </a:r>
            <a:r>
              <a:rPr lang="zh-CN" altLang="en-US" sz="1600" dirty="0"/>
              <a:t>*</a:t>
            </a:r>
            <a:r>
              <a:rPr lang="en-US" altLang="zh-CN" sz="1600" dirty="0"/>
              <a:t>{margin</a:t>
            </a:r>
            <a:r>
              <a:rPr lang="zh-CN" altLang="en-US" sz="1600" dirty="0"/>
              <a:t>：</a:t>
            </a:r>
            <a:r>
              <a:rPr lang="en-US" altLang="zh-CN" sz="1600" dirty="0"/>
              <a:t>0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 群组选择器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当几个元素样式属性一样时，可以共同调用一个声明，元素之间用逗号分隔。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 选择器</a:t>
            </a:r>
            <a:r>
              <a:rPr lang="en-US" altLang="zh-CN" sz="1600" dirty="0"/>
              <a:t>1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2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3{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.box,p,#a2{width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16028" y="1581098"/>
            <a:ext cx="35420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margin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padding</a:t>
            </a:r>
            <a:r>
              <a:rPr lang="zh-CN" altLang="en-US" sz="3200" dirty="0"/>
              <a:t>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border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标准</a:t>
            </a:r>
            <a:r>
              <a:rPr lang="zh-CN" altLang="en-US" sz="3200" dirty="0"/>
              <a:t>盒模型概念</a:t>
            </a:r>
            <a:endParaRPr lang="zh-CN" altLang="en-US" sz="3200" dirty="0"/>
          </a:p>
        </p:txBody>
      </p:sp>
      <p:grpSp>
        <p:nvGrpSpPr>
          <p:cNvPr id="96" name="4e1e2d78-2dc9-47cf-89db-a84cb39dfe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14312" y="1412875"/>
            <a:ext cx="5262563" cy="4287838"/>
            <a:chOff x="3464719" y="1285081"/>
            <a:chExt cx="5262563" cy="4287838"/>
          </a:xfrm>
        </p:grpSpPr>
        <p:sp>
          <p:nvSpPr>
            <p:cNvPr id="97" name="islíḋè"/>
            <p:cNvSpPr/>
            <p:nvPr/>
          </p:nvSpPr>
          <p:spPr bwMode="auto">
            <a:xfrm>
              <a:off x="3826669" y="1605756"/>
              <a:ext cx="4900613" cy="3182938"/>
            </a:xfrm>
            <a:custGeom>
              <a:avLst/>
              <a:gdLst>
                <a:gd name="T0" fmla="*/ 3407 w 3407"/>
                <a:gd name="T1" fmla="*/ 0 h 2217"/>
                <a:gd name="T2" fmla="*/ 3407 w 3407"/>
                <a:gd name="T3" fmla="*/ 2107 h 2217"/>
                <a:gd name="T4" fmla="*/ 3297 w 3407"/>
                <a:gd name="T5" fmla="*/ 2217 h 2217"/>
                <a:gd name="T6" fmla="*/ 111 w 3407"/>
                <a:gd name="T7" fmla="*/ 2217 h 2217"/>
                <a:gd name="T8" fmla="*/ 0 w 3407"/>
                <a:gd name="T9" fmla="*/ 2107 h 2217"/>
                <a:gd name="T10" fmla="*/ 0 w 3407"/>
                <a:gd name="T11" fmla="*/ 0 h 2217"/>
                <a:gd name="T12" fmla="*/ 3407 w 3407"/>
                <a:gd name="T13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217">
                  <a:moveTo>
                    <a:pt x="3407" y="0"/>
                  </a:moveTo>
                  <a:cubicBezTo>
                    <a:pt x="3407" y="2107"/>
                    <a:pt x="3407" y="2107"/>
                    <a:pt x="3407" y="2107"/>
                  </a:cubicBezTo>
                  <a:cubicBezTo>
                    <a:pt x="3407" y="2168"/>
                    <a:pt x="3358" y="2217"/>
                    <a:pt x="3297" y="2217"/>
                  </a:cubicBezTo>
                  <a:cubicBezTo>
                    <a:pt x="111" y="2217"/>
                    <a:pt x="111" y="2217"/>
                    <a:pt x="111" y="2217"/>
                  </a:cubicBezTo>
                  <a:cubicBezTo>
                    <a:pt x="50" y="2217"/>
                    <a:pt x="0" y="2168"/>
                    <a:pt x="0" y="21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7" y="0"/>
                    <a:pt x="3407" y="0"/>
                    <a:pt x="3407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iṡḷíḋê"/>
            <p:cNvSpPr/>
            <p:nvPr/>
          </p:nvSpPr>
          <p:spPr bwMode="auto">
            <a:xfrm>
              <a:off x="3826669" y="3164681"/>
              <a:ext cx="1196975" cy="1624013"/>
            </a:xfrm>
            <a:custGeom>
              <a:avLst/>
              <a:gdLst>
                <a:gd name="T0" fmla="*/ 832 w 832"/>
                <a:gd name="T1" fmla="*/ 0 h 1131"/>
                <a:gd name="T2" fmla="*/ 832 w 832"/>
                <a:gd name="T3" fmla="*/ 1131 h 1131"/>
                <a:gd name="T4" fmla="*/ 111 w 832"/>
                <a:gd name="T5" fmla="*/ 1131 h 1131"/>
                <a:gd name="T6" fmla="*/ 0 w 832"/>
                <a:gd name="T7" fmla="*/ 1019 h 1131"/>
                <a:gd name="T8" fmla="*/ 0 w 832"/>
                <a:gd name="T9" fmla="*/ 0 h 1131"/>
                <a:gd name="T10" fmla="*/ 832 w 832"/>
                <a:gd name="T11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1131">
                  <a:moveTo>
                    <a:pt x="832" y="0"/>
                  </a:moveTo>
                  <a:cubicBezTo>
                    <a:pt x="832" y="1131"/>
                    <a:pt x="832" y="1131"/>
                    <a:pt x="832" y="1131"/>
                  </a:cubicBezTo>
                  <a:cubicBezTo>
                    <a:pt x="111" y="1131"/>
                    <a:pt x="111" y="1131"/>
                    <a:pt x="111" y="1131"/>
                  </a:cubicBezTo>
                  <a:cubicBezTo>
                    <a:pt x="50" y="1131"/>
                    <a:pt x="0" y="1081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i$ļiḋê"/>
            <p:cNvSpPr/>
            <p:nvPr/>
          </p:nvSpPr>
          <p:spPr bwMode="auto">
            <a:xfrm>
              <a:off x="5379244" y="1975643"/>
              <a:ext cx="1995488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ïś1ïḋè"/>
            <p:cNvSpPr/>
            <p:nvPr/>
          </p:nvSpPr>
          <p:spPr bwMode="auto">
            <a:xfrm>
              <a:off x="5379244" y="237410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išļïḍè"/>
            <p:cNvSpPr/>
            <p:nvPr/>
          </p:nvSpPr>
          <p:spPr bwMode="auto">
            <a:xfrm>
              <a:off x="6852444" y="237410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îšliḍ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solidFill>
              <a:srgbClr val="CDD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îšļiďê"/>
            <p:cNvSpPr/>
            <p:nvPr/>
          </p:nvSpPr>
          <p:spPr bwMode="auto">
            <a:xfrm>
              <a:off x="4194969" y="3772693"/>
              <a:ext cx="406400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íṧliďê"/>
            <p:cNvSpPr/>
            <p:nvPr/>
          </p:nvSpPr>
          <p:spPr bwMode="auto">
            <a:xfrm>
              <a:off x="6852444" y="2896393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îŝlïḑe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îśḻïḋè"/>
            <p:cNvSpPr/>
            <p:nvPr/>
          </p:nvSpPr>
          <p:spPr bwMode="auto">
            <a:xfrm>
              <a:off x="6852444" y="3420268"/>
              <a:ext cx="403225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ïśḻíďè"/>
            <p:cNvSpPr/>
            <p:nvPr/>
          </p:nvSpPr>
          <p:spPr bwMode="auto">
            <a:xfrm>
              <a:off x="6852444" y="2548731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îsḷïḍ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íŝľiḋè"/>
            <p:cNvSpPr/>
            <p:nvPr/>
          </p:nvSpPr>
          <p:spPr bwMode="auto">
            <a:xfrm>
              <a:off x="7549357" y="2548731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işḻîḍê"/>
            <p:cNvSpPr/>
            <p:nvPr/>
          </p:nvSpPr>
          <p:spPr bwMode="auto">
            <a:xfrm>
              <a:off x="6852444" y="2723356"/>
              <a:ext cx="4032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iŝlíḍe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ïšļiḍé"/>
            <p:cNvSpPr/>
            <p:nvPr/>
          </p:nvSpPr>
          <p:spPr bwMode="auto">
            <a:xfrm>
              <a:off x="7549357" y="2723356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ïsḻïḑê"/>
            <p:cNvSpPr/>
            <p:nvPr/>
          </p:nvSpPr>
          <p:spPr bwMode="auto">
            <a:xfrm>
              <a:off x="7549357" y="3047206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iŝľïḍê"/>
            <p:cNvSpPr/>
            <p:nvPr/>
          </p:nvSpPr>
          <p:spPr bwMode="auto">
            <a:xfrm>
              <a:off x="7549357" y="3220243"/>
              <a:ext cx="404813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îṩḻíḑè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íSḻide"/>
            <p:cNvSpPr/>
            <p:nvPr/>
          </p:nvSpPr>
          <p:spPr bwMode="auto">
            <a:xfrm>
              <a:off x="7549357" y="3594893"/>
              <a:ext cx="404813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iṩḷîdé"/>
            <p:cNvSpPr/>
            <p:nvPr/>
          </p:nvSpPr>
          <p:spPr bwMode="auto">
            <a:xfrm>
              <a:off x="5379244" y="2548731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ï$lïḋe"/>
            <p:cNvSpPr/>
            <p:nvPr/>
          </p:nvSpPr>
          <p:spPr bwMode="auto">
            <a:xfrm>
              <a:off x="5379244" y="2723356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îṡľiḑé"/>
            <p:cNvSpPr/>
            <p:nvPr/>
          </p:nvSpPr>
          <p:spPr bwMode="auto">
            <a:xfrm>
              <a:off x="5379244" y="28963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íślíḓê"/>
            <p:cNvSpPr/>
            <p:nvPr/>
          </p:nvSpPr>
          <p:spPr bwMode="auto">
            <a:xfrm>
              <a:off x="5379244" y="3071018"/>
              <a:ext cx="1203325" cy="57150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iṡliďè"/>
            <p:cNvSpPr/>
            <p:nvPr/>
          </p:nvSpPr>
          <p:spPr bwMode="auto">
            <a:xfrm>
              <a:off x="5379244" y="324564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îṧ1îḓe"/>
            <p:cNvSpPr/>
            <p:nvPr/>
          </p:nvSpPr>
          <p:spPr bwMode="auto">
            <a:xfrm>
              <a:off x="5379244" y="3420268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iṩḷïde"/>
            <p:cNvSpPr/>
            <p:nvPr/>
          </p:nvSpPr>
          <p:spPr bwMode="auto">
            <a:xfrm>
              <a:off x="5379244" y="3594893"/>
              <a:ext cx="1203325" cy="5556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îŝlïďe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ïsļíḓê"/>
            <p:cNvSpPr/>
            <p:nvPr/>
          </p:nvSpPr>
          <p:spPr bwMode="auto">
            <a:xfrm>
              <a:off x="3826669" y="1602581"/>
              <a:ext cx="1196975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ïṧḷîḑé"/>
            <p:cNvSpPr/>
            <p:nvPr/>
          </p:nvSpPr>
          <p:spPr bwMode="auto">
            <a:xfrm>
              <a:off x="3826669" y="1285081"/>
              <a:ext cx="4900613" cy="338138"/>
            </a:xfrm>
            <a:custGeom>
              <a:avLst/>
              <a:gdLst>
                <a:gd name="T0" fmla="*/ 3407 w 3407"/>
                <a:gd name="T1" fmla="*/ 110 h 236"/>
                <a:gd name="T2" fmla="*/ 3297 w 3407"/>
                <a:gd name="T3" fmla="*/ 0 h 236"/>
                <a:gd name="T4" fmla="*/ 111 w 3407"/>
                <a:gd name="T5" fmla="*/ 0 h 236"/>
                <a:gd name="T6" fmla="*/ 0 w 3407"/>
                <a:gd name="T7" fmla="*/ 110 h 236"/>
                <a:gd name="T8" fmla="*/ 0 w 3407"/>
                <a:gd name="T9" fmla="*/ 236 h 236"/>
                <a:gd name="T10" fmla="*/ 3407 w 3407"/>
                <a:gd name="T11" fmla="*/ 236 h 236"/>
                <a:gd name="T12" fmla="*/ 3407 w 3407"/>
                <a:gd name="T13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7" h="236">
                  <a:moveTo>
                    <a:pt x="3407" y="110"/>
                  </a:moveTo>
                  <a:cubicBezTo>
                    <a:pt x="3407" y="49"/>
                    <a:pt x="3358" y="0"/>
                    <a:pt x="3297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3407" y="236"/>
                    <a:pt x="3407" y="236"/>
                    <a:pt x="3407" y="236"/>
                  </a:cubicBezTo>
                  <a:lnTo>
                    <a:pt x="3407" y="110"/>
                  </a:lnTo>
                  <a:close/>
                </a:path>
              </a:pathLst>
            </a:custGeom>
            <a:solidFill>
              <a:srgbClr val="E8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íṣliḋè"/>
            <p:cNvSpPr/>
            <p:nvPr/>
          </p:nvSpPr>
          <p:spPr bwMode="auto">
            <a:xfrm>
              <a:off x="3958432" y="1389856"/>
              <a:ext cx="125413" cy="125413"/>
            </a:xfrm>
            <a:prstGeom prst="ellipse">
              <a:avLst/>
            </a:pr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işḷíde"/>
            <p:cNvSpPr/>
            <p:nvPr/>
          </p:nvSpPr>
          <p:spPr bwMode="auto">
            <a:xfrm>
              <a:off x="4163219" y="1389856"/>
              <a:ext cx="125413" cy="12541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ïṥ1iḓe"/>
            <p:cNvSpPr/>
            <p:nvPr/>
          </p:nvSpPr>
          <p:spPr bwMode="auto">
            <a:xfrm>
              <a:off x="4369594" y="1389856"/>
              <a:ext cx="125413" cy="125413"/>
            </a:xfrm>
            <a:prstGeom prst="ellipse">
              <a:avLst/>
            </a:prstGeom>
            <a:solidFill>
              <a:srgbClr val="69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îṡľiḋé"/>
            <p:cNvSpPr/>
            <p:nvPr/>
          </p:nvSpPr>
          <p:spPr bwMode="auto">
            <a:xfrm>
              <a:off x="4040982" y="2015331"/>
              <a:ext cx="733425" cy="731838"/>
            </a:xfrm>
            <a:custGeom>
              <a:avLst/>
              <a:gdLst>
                <a:gd name="T0" fmla="*/ 510 w 510"/>
                <a:gd name="T1" fmla="*/ 268 h 510"/>
                <a:gd name="T2" fmla="*/ 456 w 510"/>
                <a:gd name="T3" fmla="*/ 420 h 510"/>
                <a:gd name="T4" fmla="*/ 452 w 510"/>
                <a:gd name="T5" fmla="*/ 425 h 510"/>
                <a:gd name="T6" fmla="*/ 451 w 510"/>
                <a:gd name="T7" fmla="*/ 426 h 510"/>
                <a:gd name="T8" fmla="*/ 409 w 510"/>
                <a:gd name="T9" fmla="*/ 464 h 510"/>
                <a:gd name="T10" fmla="*/ 407 w 510"/>
                <a:gd name="T11" fmla="*/ 466 h 510"/>
                <a:gd name="T12" fmla="*/ 399 w 510"/>
                <a:gd name="T13" fmla="*/ 472 h 510"/>
                <a:gd name="T14" fmla="*/ 397 w 510"/>
                <a:gd name="T15" fmla="*/ 473 h 510"/>
                <a:gd name="T16" fmla="*/ 393 w 510"/>
                <a:gd name="T17" fmla="*/ 475 h 510"/>
                <a:gd name="T18" fmla="*/ 391 w 510"/>
                <a:gd name="T19" fmla="*/ 477 h 510"/>
                <a:gd name="T20" fmla="*/ 389 w 510"/>
                <a:gd name="T21" fmla="*/ 478 h 510"/>
                <a:gd name="T22" fmla="*/ 370 w 510"/>
                <a:gd name="T23" fmla="*/ 487 h 510"/>
                <a:gd name="T24" fmla="*/ 368 w 510"/>
                <a:gd name="T25" fmla="*/ 489 h 510"/>
                <a:gd name="T26" fmla="*/ 365 w 510"/>
                <a:gd name="T27" fmla="*/ 490 h 510"/>
                <a:gd name="T28" fmla="*/ 361 w 510"/>
                <a:gd name="T29" fmla="*/ 491 h 510"/>
                <a:gd name="T30" fmla="*/ 318 w 510"/>
                <a:gd name="T31" fmla="*/ 505 h 510"/>
                <a:gd name="T32" fmla="*/ 275 w 510"/>
                <a:gd name="T33" fmla="*/ 510 h 510"/>
                <a:gd name="T34" fmla="*/ 273 w 510"/>
                <a:gd name="T35" fmla="*/ 510 h 510"/>
                <a:gd name="T36" fmla="*/ 267 w 510"/>
                <a:gd name="T37" fmla="*/ 510 h 510"/>
                <a:gd name="T38" fmla="*/ 210 w 510"/>
                <a:gd name="T39" fmla="*/ 504 h 510"/>
                <a:gd name="T40" fmla="*/ 207 w 510"/>
                <a:gd name="T41" fmla="*/ 503 h 510"/>
                <a:gd name="T42" fmla="*/ 183 w 510"/>
                <a:gd name="T43" fmla="*/ 495 h 510"/>
                <a:gd name="T44" fmla="*/ 169 w 510"/>
                <a:gd name="T45" fmla="*/ 490 h 510"/>
                <a:gd name="T46" fmla="*/ 165 w 510"/>
                <a:gd name="T47" fmla="*/ 488 h 510"/>
                <a:gd name="T48" fmla="*/ 162 w 510"/>
                <a:gd name="T49" fmla="*/ 487 h 510"/>
                <a:gd name="T50" fmla="*/ 159 w 510"/>
                <a:gd name="T51" fmla="*/ 485 h 510"/>
                <a:gd name="T52" fmla="*/ 156 w 510"/>
                <a:gd name="T53" fmla="*/ 483 h 510"/>
                <a:gd name="T54" fmla="*/ 152 w 510"/>
                <a:gd name="T55" fmla="*/ 481 h 510"/>
                <a:gd name="T56" fmla="*/ 148 w 510"/>
                <a:gd name="T57" fmla="*/ 479 h 510"/>
                <a:gd name="T58" fmla="*/ 148 w 510"/>
                <a:gd name="T59" fmla="*/ 479 h 510"/>
                <a:gd name="T60" fmla="*/ 100 w 510"/>
                <a:gd name="T61" fmla="*/ 444 h 510"/>
                <a:gd name="T62" fmla="*/ 97 w 510"/>
                <a:gd name="T63" fmla="*/ 440 h 510"/>
                <a:gd name="T64" fmla="*/ 93 w 510"/>
                <a:gd name="T65" fmla="*/ 437 h 510"/>
                <a:gd name="T66" fmla="*/ 98 w 510"/>
                <a:gd name="T67" fmla="*/ 93 h 510"/>
                <a:gd name="T68" fmla="*/ 441 w 510"/>
                <a:gd name="T69" fmla="*/ 98 h 510"/>
                <a:gd name="T70" fmla="*/ 510 w 510"/>
                <a:gd name="T71" fmla="*/ 26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0" h="510">
                  <a:moveTo>
                    <a:pt x="510" y="268"/>
                  </a:moveTo>
                  <a:cubicBezTo>
                    <a:pt x="510" y="323"/>
                    <a:pt x="491" y="377"/>
                    <a:pt x="456" y="420"/>
                  </a:cubicBezTo>
                  <a:cubicBezTo>
                    <a:pt x="455" y="422"/>
                    <a:pt x="453" y="424"/>
                    <a:pt x="452" y="425"/>
                  </a:cubicBezTo>
                  <a:cubicBezTo>
                    <a:pt x="451" y="426"/>
                    <a:pt x="451" y="426"/>
                    <a:pt x="451" y="426"/>
                  </a:cubicBezTo>
                  <a:cubicBezTo>
                    <a:pt x="439" y="440"/>
                    <a:pt x="425" y="453"/>
                    <a:pt x="409" y="464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405" y="468"/>
                    <a:pt x="402" y="470"/>
                    <a:pt x="399" y="472"/>
                  </a:cubicBezTo>
                  <a:cubicBezTo>
                    <a:pt x="397" y="473"/>
                    <a:pt x="397" y="473"/>
                    <a:pt x="397" y="473"/>
                  </a:cubicBezTo>
                  <a:cubicBezTo>
                    <a:pt x="393" y="475"/>
                    <a:pt x="393" y="475"/>
                    <a:pt x="393" y="475"/>
                  </a:cubicBezTo>
                  <a:cubicBezTo>
                    <a:pt x="392" y="476"/>
                    <a:pt x="391" y="476"/>
                    <a:pt x="391" y="477"/>
                  </a:cubicBezTo>
                  <a:cubicBezTo>
                    <a:pt x="390" y="477"/>
                    <a:pt x="390" y="477"/>
                    <a:pt x="389" y="478"/>
                  </a:cubicBezTo>
                  <a:cubicBezTo>
                    <a:pt x="383" y="481"/>
                    <a:pt x="377" y="484"/>
                    <a:pt x="370" y="487"/>
                  </a:cubicBezTo>
                  <a:cubicBezTo>
                    <a:pt x="369" y="488"/>
                    <a:pt x="369" y="488"/>
                    <a:pt x="368" y="489"/>
                  </a:cubicBezTo>
                  <a:cubicBezTo>
                    <a:pt x="367" y="489"/>
                    <a:pt x="366" y="489"/>
                    <a:pt x="365" y="490"/>
                  </a:cubicBezTo>
                  <a:cubicBezTo>
                    <a:pt x="364" y="490"/>
                    <a:pt x="363" y="491"/>
                    <a:pt x="361" y="491"/>
                  </a:cubicBezTo>
                  <a:cubicBezTo>
                    <a:pt x="347" y="497"/>
                    <a:pt x="333" y="502"/>
                    <a:pt x="318" y="505"/>
                  </a:cubicBezTo>
                  <a:cubicBezTo>
                    <a:pt x="304" y="508"/>
                    <a:pt x="290" y="510"/>
                    <a:pt x="275" y="510"/>
                  </a:cubicBezTo>
                  <a:cubicBezTo>
                    <a:pt x="273" y="510"/>
                    <a:pt x="273" y="510"/>
                    <a:pt x="273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48" y="510"/>
                    <a:pt x="229" y="508"/>
                    <a:pt x="210" y="504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199" y="501"/>
                    <a:pt x="191" y="498"/>
                    <a:pt x="183" y="495"/>
                  </a:cubicBezTo>
                  <a:cubicBezTo>
                    <a:pt x="178" y="494"/>
                    <a:pt x="173" y="492"/>
                    <a:pt x="169" y="490"/>
                  </a:cubicBezTo>
                  <a:cubicBezTo>
                    <a:pt x="168" y="489"/>
                    <a:pt x="167" y="489"/>
                    <a:pt x="165" y="488"/>
                  </a:cubicBezTo>
                  <a:cubicBezTo>
                    <a:pt x="162" y="487"/>
                    <a:pt x="162" y="487"/>
                    <a:pt x="162" y="487"/>
                  </a:cubicBezTo>
                  <a:cubicBezTo>
                    <a:pt x="159" y="485"/>
                    <a:pt x="159" y="485"/>
                    <a:pt x="159" y="485"/>
                  </a:cubicBezTo>
                  <a:cubicBezTo>
                    <a:pt x="156" y="483"/>
                    <a:pt x="156" y="483"/>
                    <a:pt x="156" y="483"/>
                  </a:cubicBezTo>
                  <a:cubicBezTo>
                    <a:pt x="152" y="481"/>
                    <a:pt x="152" y="481"/>
                    <a:pt x="152" y="481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48" y="479"/>
                    <a:pt x="148" y="479"/>
                    <a:pt x="148" y="479"/>
                  </a:cubicBezTo>
                  <a:cubicBezTo>
                    <a:pt x="130" y="469"/>
                    <a:pt x="115" y="457"/>
                    <a:pt x="100" y="444"/>
                  </a:cubicBezTo>
                  <a:cubicBezTo>
                    <a:pt x="99" y="443"/>
                    <a:pt x="98" y="442"/>
                    <a:pt x="97" y="440"/>
                  </a:cubicBezTo>
                  <a:cubicBezTo>
                    <a:pt x="96" y="439"/>
                    <a:pt x="94" y="438"/>
                    <a:pt x="93" y="437"/>
                  </a:cubicBezTo>
                  <a:cubicBezTo>
                    <a:pt x="0" y="341"/>
                    <a:pt x="2" y="187"/>
                    <a:pt x="98" y="93"/>
                  </a:cubicBezTo>
                  <a:cubicBezTo>
                    <a:pt x="194" y="0"/>
                    <a:pt x="348" y="2"/>
                    <a:pt x="441" y="98"/>
                  </a:cubicBezTo>
                  <a:cubicBezTo>
                    <a:pt x="485" y="144"/>
                    <a:pt x="510" y="205"/>
                    <a:pt x="51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ïṡḻiḓê"/>
            <p:cNvSpPr/>
            <p:nvPr/>
          </p:nvSpPr>
          <p:spPr bwMode="auto">
            <a:xfrm>
              <a:off x="4280694" y="2323306"/>
              <a:ext cx="260350" cy="231775"/>
            </a:xfrm>
            <a:custGeom>
              <a:avLst/>
              <a:gdLst>
                <a:gd name="T0" fmla="*/ 116 w 181"/>
                <a:gd name="T1" fmla="*/ 0 h 161"/>
                <a:gd name="T2" fmla="*/ 141 w 181"/>
                <a:gd name="T3" fmla="*/ 100 h 161"/>
                <a:gd name="T4" fmla="*/ 24 w 181"/>
                <a:gd name="T5" fmla="*/ 132 h 161"/>
                <a:gd name="T6" fmla="*/ 40 w 181"/>
                <a:gd name="T7" fmla="*/ 89 h 161"/>
                <a:gd name="T8" fmla="*/ 40 w 181"/>
                <a:gd name="T9" fmla="*/ 24 h 161"/>
                <a:gd name="T10" fmla="*/ 116 w 18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1">
                  <a:moveTo>
                    <a:pt x="116" y="0"/>
                  </a:moveTo>
                  <a:cubicBezTo>
                    <a:pt x="116" y="0"/>
                    <a:pt x="102" y="65"/>
                    <a:pt x="141" y="100"/>
                  </a:cubicBezTo>
                  <a:cubicBezTo>
                    <a:pt x="181" y="134"/>
                    <a:pt x="48" y="161"/>
                    <a:pt x="24" y="132"/>
                  </a:cubicBezTo>
                  <a:cubicBezTo>
                    <a:pt x="0" y="103"/>
                    <a:pt x="40" y="89"/>
                    <a:pt x="40" y="89"/>
                  </a:cubicBezTo>
                  <a:cubicBezTo>
                    <a:pt x="40" y="89"/>
                    <a:pt x="60" y="72"/>
                    <a:pt x="40" y="2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íṩḻiḑé"/>
            <p:cNvSpPr/>
            <p:nvPr/>
          </p:nvSpPr>
          <p:spPr bwMode="auto">
            <a:xfrm>
              <a:off x="4299744" y="2428081"/>
              <a:ext cx="198438" cy="319088"/>
            </a:xfrm>
            <a:custGeom>
              <a:avLst/>
              <a:gdLst>
                <a:gd name="T0" fmla="*/ 139 w 139"/>
                <a:gd name="T1" fmla="*/ 217 h 222"/>
                <a:gd name="T2" fmla="*/ 96 w 139"/>
                <a:gd name="T3" fmla="*/ 222 h 222"/>
                <a:gd name="T4" fmla="*/ 94 w 139"/>
                <a:gd name="T5" fmla="*/ 222 h 222"/>
                <a:gd name="T6" fmla="*/ 88 w 139"/>
                <a:gd name="T7" fmla="*/ 222 h 222"/>
                <a:gd name="T8" fmla="*/ 31 w 139"/>
                <a:gd name="T9" fmla="*/ 216 h 222"/>
                <a:gd name="T10" fmla="*/ 28 w 139"/>
                <a:gd name="T11" fmla="*/ 215 h 222"/>
                <a:gd name="T12" fmla="*/ 4 w 139"/>
                <a:gd name="T13" fmla="*/ 207 h 222"/>
                <a:gd name="T14" fmla="*/ 0 w 139"/>
                <a:gd name="T15" fmla="*/ 147 h 222"/>
                <a:gd name="T16" fmla="*/ 17 w 139"/>
                <a:gd name="T17" fmla="*/ 64 h 222"/>
                <a:gd name="T18" fmla="*/ 28 w 139"/>
                <a:gd name="T19" fmla="*/ 15 h 222"/>
                <a:gd name="T20" fmla="*/ 30 w 139"/>
                <a:gd name="T21" fmla="*/ 2 h 222"/>
                <a:gd name="T22" fmla="*/ 33 w 139"/>
                <a:gd name="T23" fmla="*/ 6 h 222"/>
                <a:gd name="T24" fmla="*/ 34 w 139"/>
                <a:gd name="T25" fmla="*/ 7 h 222"/>
                <a:gd name="T26" fmla="*/ 35 w 139"/>
                <a:gd name="T27" fmla="*/ 8 h 222"/>
                <a:gd name="T28" fmla="*/ 67 w 139"/>
                <a:gd name="T29" fmla="*/ 50 h 222"/>
                <a:gd name="T30" fmla="*/ 100 w 139"/>
                <a:gd name="T31" fmla="*/ 15 h 222"/>
                <a:gd name="T32" fmla="*/ 101 w 139"/>
                <a:gd name="T33" fmla="*/ 13 h 222"/>
                <a:gd name="T34" fmla="*/ 110 w 139"/>
                <a:gd name="T35" fmla="*/ 3 h 222"/>
                <a:gd name="T36" fmla="*/ 114 w 139"/>
                <a:gd name="T37" fmla="*/ 0 h 222"/>
                <a:gd name="T38" fmla="*/ 115 w 139"/>
                <a:gd name="T39" fmla="*/ 12 h 222"/>
                <a:gd name="T40" fmla="*/ 121 w 139"/>
                <a:gd name="T41" fmla="*/ 57 h 222"/>
                <a:gd name="T42" fmla="*/ 132 w 139"/>
                <a:gd name="T43" fmla="*/ 138 h 222"/>
                <a:gd name="T44" fmla="*/ 139 w 139"/>
                <a:gd name="T4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222">
                  <a:moveTo>
                    <a:pt x="139" y="217"/>
                  </a:moveTo>
                  <a:cubicBezTo>
                    <a:pt x="125" y="220"/>
                    <a:pt x="110" y="222"/>
                    <a:pt x="96" y="222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69" y="222"/>
                    <a:pt x="50" y="220"/>
                    <a:pt x="31" y="216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0" y="213"/>
                    <a:pt x="12" y="210"/>
                    <a:pt x="4" y="20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9" y="217"/>
                    <a:pt x="139" y="217"/>
                    <a:pt x="139" y="217"/>
                  </a:cubicBezTo>
                </a:path>
              </a:pathLst>
            </a:custGeom>
            <a:solidFill>
              <a:srgbClr val="F0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ïṥľïḑê"/>
            <p:cNvSpPr/>
            <p:nvPr/>
          </p:nvSpPr>
          <p:spPr bwMode="auto">
            <a:xfrm>
              <a:off x="4442619" y="2409031"/>
              <a:ext cx="4763" cy="41275"/>
            </a:xfrm>
            <a:custGeom>
              <a:avLst/>
              <a:gdLst>
                <a:gd name="T0" fmla="*/ 1 w 3"/>
                <a:gd name="T1" fmla="*/ 0 h 28"/>
                <a:gd name="T2" fmla="*/ 0 w 3"/>
                <a:gd name="T3" fmla="*/ 28 h 28"/>
                <a:gd name="T4" fmla="*/ 0 w 3"/>
                <a:gd name="T5" fmla="*/ 28 h 28"/>
                <a:gd name="T6" fmla="*/ 1 w 3"/>
                <a:gd name="T7" fmla="*/ 26 h 28"/>
                <a:gd name="T8" fmla="*/ 1 w 3"/>
                <a:gd name="T9" fmla="*/ 26 h 28"/>
                <a:gd name="T10" fmla="*/ 3 w 3"/>
                <a:gd name="T11" fmla="*/ 2 h 28"/>
                <a:gd name="T12" fmla="*/ 3 w 3"/>
                <a:gd name="T13" fmla="*/ 1 h 28"/>
                <a:gd name="T14" fmla="*/ 3 w 3"/>
                <a:gd name="T15" fmla="*/ 1 h 28"/>
                <a:gd name="T16" fmla="*/ 1 w 3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íṥ1íḍe"/>
            <p:cNvSpPr/>
            <p:nvPr/>
          </p:nvSpPr>
          <p:spPr bwMode="auto">
            <a:xfrm>
              <a:off x="4429919" y="2447131"/>
              <a:ext cx="14288" cy="300038"/>
            </a:xfrm>
            <a:custGeom>
              <a:avLst/>
              <a:gdLst>
                <a:gd name="T0" fmla="*/ 10 w 10"/>
                <a:gd name="T1" fmla="*/ 0 h 209"/>
                <a:gd name="T2" fmla="*/ 10 w 10"/>
                <a:gd name="T3" fmla="*/ 0 h 209"/>
                <a:gd name="T4" fmla="*/ 9 w 10"/>
                <a:gd name="T5" fmla="*/ 2 h 209"/>
                <a:gd name="T6" fmla="*/ 6 w 10"/>
                <a:gd name="T7" fmla="*/ 52 h 209"/>
                <a:gd name="T8" fmla="*/ 1 w 10"/>
                <a:gd name="T9" fmla="*/ 153 h 209"/>
                <a:gd name="T10" fmla="*/ 3 w 10"/>
                <a:gd name="T11" fmla="*/ 209 h 209"/>
                <a:gd name="T12" fmla="*/ 5 w 10"/>
                <a:gd name="T13" fmla="*/ 209 h 209"/>
                <a:gd name="T14" fmla="*/ 5 w 10"/>
                <a:gd name="T15" fmla="*/ 209 h 209"/>
                <a:gd name="T16" fmla="*/ 3 w 10"/>
                <a:gd name="T17" fmla="*/ 150 h 209"/>
                <a:gd name="T18" fmla="*/ 8 w 10"/>
                <a:gd name="T19" fmla="*/ 52 h 209"/>
                <a:gd name="T20" fmla="*/ 10 w 10"/>
                <a:gd name="T21" fmla="*/ 0 h 209"/>
                <a:gd name="T22" fmla="*/ 10 w 10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0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2"/>
                    <a:pt x="1" y="191"/>
                    <a:pt x="3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189"/>
                    <a:pt x="2" y="170"/>
                    <a:pt x="3" y="1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îšḻîde"/>
            <p:cNvSpPr/>
            <p:nvPr/>
          </p:nvSpPr>
          <p:spPr bwMode="auto">
            <a:xfrm>
              <a:off x="4574382" y="2653506"/>
              <a:ext cx="30163" cy="47625"/>
            </a:xfrm>
            <a:custGeom>
              <a:avLst/>
              <a:gdLst>
                <a:gd name="T0" fmla="*/ 1 w 21"/>
                <a:gd name="T1" fmla="*/ 0 h 33"/>
                <a:gd name="T2" fmla="*/ 0 w 21"/>
                <a:gd name="T3" fmla="*/ 4 h 33"/>
                <a:gd name="T4" fmla="*/ 0 w 21"/>
                <a:gd name="T5" fmla="*/ 4 h 33"/>
                <a:gd name="T6" fmla="*/ 19 w 21"/>
                <a:gd name="T7" fmla="*/ 33 h 33"/>
                <a:gd name="T8" fmla="*/ 21 w 21"/>
                <a:gd name="T9" fmla="*/ 32 h 33"/>
                <a:gd name="T10" fmla="*/ 2 w 21"/>
                <a:gd name="T11" fmla="*/ 2 h 33"/>
                <a:gd name="T12" fmla="*/ 1 w 2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5"/>
                    <a:pt x="10" y="25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12" y="24"/>
                    <a:pt x="5" y="13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i$ľîḋê"/>
            <p:cNvSpPr/>
            <p:nvPr/>
          </p:nvSpPr>
          <p:spPr bwMode="auto">
            <a:xfrm>
              <a:off x="4433094" y="2404268"/>
              <a:ext cx="196850" cy="342900"/>
            </a:xfrm>
            <a:custGeom>
              <a:avLst/>
              <a:gdLst>
                <a:gd name="T0" fmla="*/ 137 w 137"/>
                <a:gd name="T1" fmla="*/ 193 h 239"/>
                <a:gd name="T2" fmla="*/ 135 w 137"/>
                <a:gd name="T3" fmla="*/ 195 h 239"/>
                <a:gd name="T4" fmla="*/ 127 w 137"/>
                <a:gd name="T5" fmla="*/ 201 h 239"/>
                <a:gd name="T6" fmla="*/ 125 w 137"/>
                <a:gd name="T7" fmla="*/ 202 h 239"/>
                <a:gd name="T8" fmla="*/ 121 w 137"/>
                <a:gd name="T9" fmla="*/ 204 h 239"/>
                <a:gd name="T10" fmla="*/ 100 w 137"/>
                <a:gd name="T11" fmla="*/ 176 h 239"/>
                <a:gd name="T12" fmla="*/ 100 w 137"/>
                <a:gd name="T13" fmla="*/ 174 h 239"/>
                <a:gd name="T14" fmla="*/ 98 w 137"/>
                <a:gd name="T15" fmla="*/ 170 h 239"/>
                <a:gd name="T16" fmla="*/ 97 w 137"/>
                <a:gd name="T17" fmla="*/ 174 h 239"/>
                <a:gd name="T18" fmla="*/ 94 w 137"/>
                <a:gd name="T19" fmla="*/ 180 h 239"/>
                <a:gd name="T20" fmla="*/ 89 w 137"/>
                <a:gd name="T21" fmla="*/ 193 h 239"/>
                <a:gd name="T22" fmla="*/ 96 w 137"/>
                <a:gd name="T23" fmla="*/ 218 h 239"/>
                <a:gd name="T24" fmla="*/ 93 w 137"/>
                <a:gd name="T25" fmla="*/ 219 h 239"/>
                <a:gd name="T26" fmla="*/ 89 w 137"/>
                <a:gd name="T27" fmla="*/ 220 h 239"/>
                <a:gd name="T28" fmla="*/ 46 w 137"/>
                <a:gd name="T29" fmla="*/ 234 h 239"/>
                <a:gd name="T30" fmla="*/ 3 w 137"/>
                <a:gd name="T31" fmla="*/ 239 h 239"/>
                <a:gd name="T32" fmla="*/ 1 w 137"/>
                <a:gd name="T33" fmla="*/ 180 h 239"/>
                <a:gd name="T34" fmla="*/ 6 w 137"/>
                <a:gd name="T35" fmla="*/ 82 h 239"/>
                <a:gd name="T36" fmla="*/ 8 w 137"/>
                <a:gd name="T37" fmla="*/ 30 h 239"/>
                <a:gd name="T38" fmla="*/ 10 w 137"/>
                <a:gd name="T39" fmla="*/ 6 h 239"/>
                <a:gd name="T40" fmla="*/ 10 w 137"/>
                <a:gd name="T41" fmla="*/ 0 h 239"/>
                <a:gd name="T42" fmla="*/ 11 w 137"/>
                <a:gd name="T43" fmla="*/ 1 h 239"/>
                <a:gd name="T44" fmla="*/ 79 w 137"/>
                <a:gd name="T45" fmla="*/ 31 h 239"/>
                <a:gd name="T46" fmla="*/ 112 w 137"/>
                <a:gd name="T47" fmla="*/ 48 h 239"/>
                <a:gd name="T48" fmla="*/ 125 w 137"/>
                <a:gd name="T49" fmla="*/ 83 h 239"/>
                <a:gd name="T50" fmla="*/ 128 w 137"/>
                <a:gd name="T51" fmla="*/ 103 h 239"/>
                <a:gd name="T52" fmla="*/ 128 w 137"/>
                <a:gd name="T53" fmla="*/ 103 h 239"/>
                <a:gd name="T54" fmla="*/ 128 w 137"/>
                <a:gd name="T55" fmla="*/ 107 h 239"/>
                <a:gd name="T56" fmla="*/ 137 w 137"/>
                <a:gd name="T57" fmla="*/ 19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239">
                  <a:moveTo>
                    <a:pt x="137" y="193"/>
                  </a:moveTo>
                  <a:cubicBezTo>
                    <a:pt x="135" y="195"/>
                    <a:pt x="135" y="195"/>
                    <a:pt x="135" y="195"/>
                  </a:cubicBezTo>
                  <a:cubicBezTo>
                    <a:pt x="133" y="197"/>
                    <a:pt x="130" y="199"/>
                    <a:pt x="127" y="201"/>
                  </a:cubicBezTo>
                  <a:cubicBezTo>
                    <a:pt x="125" y="202"/>
                    <a:pt x="125" y="202"/>
                    <a:pt x="125" y="202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11" y="197"/>
                    <a:pt x="104" y="187"/>
                    <a:pt x="100" y="176"/>
                  </a:cubicBezTo>
                  <a:cubicBezTo>
                    <a:pt x="100" y="175"/>
                    <a:pt x="100" y="175"/>
                    <a:pt x="100" y="174"/>
                  </a:cubicBezTo>
                  <a:cubicBezTo>
                    <a:pt x="99" y="173"/>
                    <a:pt x="99" y="171"/>
                    <a:pt x="98" y="170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89" y="193"/>
                    <a:pt x="89" y="193"/>
                    <a:pt x="89" y="193"/>
                  </a:cubicBezTo>
                  <a:cubicBezTo>
                    <a:pt x="89" y="193"/>
                    <a:pt x="92" y="203"/>
                    <a:pt x="96" y="218"/>
                  </a:cubicBezTo>
                  <a:cubicBezTo>
                    <a:pt x="95" y="218"/>
                    <a:pt x="94" y="218"/>
                    <a:pt x="93" y="219"/>
                  </a:cubicBezTo>
                  <a:cubicBezTo>
                    <a:pt x="92" y="219"/>
                    <a:pt x="91" y="220"/>
                    <a:pt x="89" y="220"/>
                  </a:cubicBezTo>
                  <a:cubicBezTo>
                    <a:pt x="75" y="226"/>
                    <a:pt x="61" y="231"/>
                    <a:pt x="46" y="234"/>
                  </a:cubicBezTo>
                  <a:cubicBezTo>
                    <a:pt x="32" y="237"/>
                    <a:pt x="18" y="239"/>
                    <a:pt x="3" y="239"/>
                  </a:cubicBezTo>
                  <a:cubicBezTo>
                    <a:pt x="1" y="220"/>
                    <a:pt x="0" y="200"/>
                    <a:pt x="1" y="18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9" y="19"/>
                    <a:pt x="53" y="29"/>
                    <a:pt x="79" y="31"/>
                  </a:cubicBezTo>
                  <a:cubicBezTo>
                    <a:pt x="92" y="31"/>
                    <a:pt x="104" y="38"/>
                    <a:pt x="112" y="48"/>
                  </a:cubicBezTo>
                  <a:cubicBezTo>
                    <a:pt x="119" y="59"/>
                    <a:pt x="124" y="71"/>
                    <a:pt x="125" y="8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37" y="193"/>
                    <a:pt x="137" y="193"/>
                    <a:pt x="137" y="193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íşlïďé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išḻîdè"/>
            <p:cNvSpPr/>
            <p:nvPr/>
          </p:nvSpPr>
          <p:spPr bwMode="auto">
            <a:xfrm>
              <a:off x="4347369" y="2423318"/>
              <a:ext cx="3175" cy="15875"/>
            </a:xfrm>
            <a:custGeom>
              <a:avLst/>
              <a:gdLst>
                <a:gd name="T0" fmla="*/ 2 w 2"/>
                <a:gd name="T1" fmla="*/ 0 h 10"/>
                <a:gd name="T2" fmla="*/ 2 w 2"/>
                <a:gd name="T3" fmla="*/ 1 h 10"/>
                <a:gd name="T4" fmla="*/ 0 w 2"/>
                <a:gd name="T5" fmla="*/ 8 h 10"/>
                <a:gd name="T6" fmla="*/ 0 w 2"/>
                <a:gd name="T7" fmla="*/ 9 h 10"/>
                <a:gd name="T8" fmla="*/ 1 w 2"/>
                <a:gd name="T9" fmla="*/ 10 h 10"/>
                <a:gd name="T10" fmla="*/ 1 w 2"/>
                <a:gd name="T11" fmla="*/ 10 h 10"/>
                <a:gd name="T12" fmla="*/ 1 w 2"/>
                <a:gd name="T13" fmla="*/ 9 h 10"/>
                <a:gd name="T14" fmla="*/ 2 w 2"/>
                <a:gd name="T15" fmla="*/ 1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1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îšḷîḑé"/>
            <p:cNvSpPr/>
            <p:nvPr/>
          </p:nvSpPr>
          <p:spPr bwMode="auto">
            <a:xfrm>
              <a:off x="4304507" y="2437606"/>
              <a:ext cx="44450" cy="300038"/>
            </a:xfrm>
            <a:custGeom>
              <a:avLst/>
              <a:gdLst>
                <a:gd name="T0" fmla="*/ 30 w 31"/>
                <a:gd name="T1" fmla="*/ 0 h 209"/>
                <a:gd name="T2" fmla="*/ 25 w 31"/>
                <a:gd name="T3" fmla="*/ 28 h 209"/>
                <a:gd name="T4" fmla="*/ 23 w 31"/>
                <a:gd name="T5" fmla="*/ 61 h 209"/>
                <a:gd name="T6" fmla="*/ 24 w 31"/>
                <a:gd name="T7" fmla="*/ 208 h 209"/>
                <a:gd name="T8" fmla="*/ 0 w 31"/>
                <a:gd name="T9" fmla="*/ 200 h 209"/>
                <a:gd name="T10" fmla="*/ 0 w 31"/>
                <a:gd name="T11" fmla="*/ 200 h 209"/>
                <a:gd name="T12" fmla="*/ 0 w 31"/>
                <a:gd name="T13" fmla="*/ 200 h 209"/>
                <a:gd name="T14" fmla="*/ 24 w 31"/>
                <a:gd name="T15" fmla="*/ 208 h 209"/>
                <a:gd name="T16" fmla="*/ 27 w 31"/>
                <a:gd name="T17" fmla="*/ 209 h 209"/>
                <a:gd name="T18" fmla="*/ 27 w 31"/>
                <a:gd name="T19" fmla="*/ 209 h 209"/>
                <a:gd name="T20" fmla="*/ 28 w 31"/>
                <a:gd name="T21" fmla="*/ 209 h 209"/>
                <a:gd name="T22" fmla="*/ 27 w 31"/>
                <a:gd name="T23" fmla="*/ 62 h 209"/>
                <a:gd name="T24" fmla="*/ 29 w 31"/>
                <a:gd name="T25" fmla="*/ 32 h 209"/>
                <a:gd name="T26" fmla="*/ 31 w 31"/>
                <a:gd name="T27" fmla="*/ 1 h 209"/>
                <a:gd name="T28" fmla="*/ 31 w 31"/>
                <a:gd name="T29" fmla="*/ 1 h 209"/>
                <a:gd name="T30" fmla="*/ 30 w 31"/>
                <a:gd name="T3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09">
                  <a:moveTo>
                    <a:pt x="30" y="0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38"/>
                    <a:pt x="23" y="61"/>
                  </a:cubicBezTo>
                  <a:cubicBezTo>
                    <a:pt x="21" y="89"/>
                    <a:pt x="21" y="136"/>
                    <a:pt x="24" y="208"/>
                  </a:cubicBezTo>
                  <a:cubicBezTo>
                    <a:pt x="16" y="206"/>
                    <a:pt x="8" y="203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" y="203"/>
                    <a:pt x="16" y="206"/>
                    <a:pt x="24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4" y="136"/>
                    <a:pt x="25" y="89"/>
                    <a:pt x="27" y="62"/>
                  </a:cubicBezTo>
                  <a:cubicBezTo>
                    <a:pt x="28" y="41"/>
                    <a:pt x="29" y="32"/>
                    <a:pt x="29" y="3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îṡḻïḍê"/>
            <p:cNvSpPr/>
            <p:nvPr/>
          </p:nvSpPr>
          <p:spPr bwMode="auto">
            <a:xfrm>
              <a:off x="4180682" y="2420143"/>
              <a:ext cx="169863" cy="317500"/>
            </a:xfrm>
            <a:custGeom>
              <a:avLst/>
              <a:gdLst>
                <a:gd name="T0" fmla="*/ 118 w 118"/>
                <a:gd name="T1" fmla="*/ 1 h 221"/>
                <a:gd name="T2" fmla="*/ 67 w 118"/>
                <a:gd name="T3" fmla="*/ 33 h 221"/>
                <a:gd name="T4" fmla="*/ 31 w 118"/>
                <a:gd name="T5" fmla="*/ 73 h 221"/>
                <a:gd name="T6" fmla="*/ 14 w 118"/>
                <a:gd name="T7" fmla="*/ 110 h 221"/>
                <a:gd name="T8" fmla="*/ 0 w 118"/>
                <a:gd name="T9" fmla="*/ 158 h 221"/>
                <a:gd name="T10" fmla="*/ 3 w 118"/>
                <a:gd name="T11" fmla="*/ 162 h 221"/>
                <a:gd name="T12" fmla="*/ 50 w 118"/>
                <a:gd name="T13" fmla="*/ 197 h 221"/>
                <a:gd name="T14" fmla="*/ 51 w 118"/>
                <a:gd name="T15" fmla="*/ 197 h 221"/>
                <a:gd name="T16" fmla="*/ 60 w 118"/>
                <a:gd name="T17" fmla="*/ 180 h 221"/>
                <a:gd name="T18" fmla="*/ 60 w 118"/>
                <a:gd name="T19" fmla="*/ 180 h 221"/>
                <a:gd name="T20" fmla="*/ 62 w 118"/>
                <a:gd name="T21" fmla="*/ 177 h 221"/>
                <a:gd name="T22" fmla="*/ 63 w 118"/>
                <a:gd name="T23" fmla="*/ 184 h 221"/>
                <a:gd name="T24" fmla="*/ 65 w 118"/>
                <a:gd name="T25" fmla="*/ 204 h 221"/>
                <a:gd name="T26" fmla="*/ 68 w 118"/>
                <a:gd name="T27" fmla="*/ 206 h 221"/>
                <a:gd name="T28" fmla="*/ 72 w 118"/>
                <a:gd name="T29" fmla="*/ 208 h 221"/>
                <a:gd name="T30" fmla="*/ 86 w 118"/>
                <a:gd name="T31" fmla="*/ 213 h 221"/>
                <a:gd name="T32" fmla="*/ 110 w 118"/>
                <a:gd name="T33" fmla="*/ 221 h 221"/>
                <a:gd name="T34" fmla="*/ 109 w 118"/>
                <a:gd name="T35" fmla="*/ 74 h 221"/>
                <a:gd name="T36" fmla="*/ 111 w 118"/>
                <a:gd name="T37" fmla="*/ 41 h 221"/>
                <a:gd name="T38" fmla="*/ 116 w 118"/>
                <a:gd name="T39" fmla="*/ 12 h 221"/>
                <a:gd name="T40" fmla="*/ 118 w 118"/>
                <a:gd name="T41" fmla="*/ 4 h 221"/>
                <a:gd name="T42" fmla="*/ 118 w 118"/>
                <a:gd name="T43" fmla="*/ 0 h 221"/>
                <a:gd name="T44" fmla="*/ 118 w 118"/>
                <a:gd name="T45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21">
                  <a:moveTo>
                    <a:pt x="118" y="1"/>
                  </a:moveTo>
                  <a:cubicBezTo>
                    <a:pt x="102" y="14"/>
                    <a:pt x="85" y="25"/>
                    <a:pt x="67" y="33"/>
                  </a:cubicBezTo>
                  <a:cubicBezTo>
                    <a:pt x="49" y="40"/>
                    <a:pt x="36" y="55"/>
                    <a:pt x="31" y="73"/>
                  </a:cubicBezTo>
                  <a:cubicBezTo>
                    <a:pt x="27" y="86"/>
                    <a:pt x="21" y="98"/>
                    <a:pt x="14" y="110"/>
                  </a:cubicBezTo>
                  <a:cubicBezTo>
                    <a:pt x="12" y="113"/>
                    <a:pt x="6" y="136"/>
                    <a:pt x="0" y="158"/>
                  </a:cubicBezTo>
                  <a:cubicBezTo>
                    <a:pt x="1" y="160"/>
                    <a:pt x="2" y="161"/>
                    <a:pt x="3" y="162"/>
                  </a:cubicBezTo>
                  <a:cubicBezTo>
                    <a:pt x="17" y="175"/>
                    <a:pt x="33" y="187"/>
                    <a:pt x="50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3" y="191"/>
                    <a:pt x="56" y="185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1" y="178"/>
                    <a:pt x="62" y="177"/>
                    <a:pt x="62" y="177"/>
                  </a:cubicBezTo>
                  <a:cubicBezTo>
                    <a:pt x="62" y="177"/>
                    <a:pt x="63" y="179"/>
                    <a:pt x="63" y="184"/>
                  </a:cubicBezTo>
                  <a:cubicBezTo>
                    <a:pt x="64" y="189"/>
                    <a:pt x="64" y="196"/>
                    <a:pt x="65" y="204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70" y="207"/>
                    <a:pt x="71" y="207"/>
                    <a:pt x="72" y="208"/>
                  </a:cubicBezTo>
                  <a:cubicBezTo>
                    <a:pt x="76" y="210"/>
                    <a:pt x="81" y="212"/>
                    <a:pt x="86" y="213"/>
                  </a:cubicBezTo>
                  <a:cubicBezTo>
                    <a:pt x="94" y="216"/>
                    <a:pt x="102" y="219"/>
                    <a:pt x="110" y="221"/>
                  </a:cubicBezTo>
                  <a:cubicBezTo>
                    <a:pt x="107" y="149"/>
                    <a:pt x="107" y="102"/>
                    <a:pt x="109" y="74"/>
                  </a:cubicBezTo>
                  <a:cubicBezTo>
                    <a:pt x="110" y="51"/>
                    <a:pt x="111" y="41"/>
                    <a:pt x="111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ïṣľïďè"/>
            <p:cNvSpPr/>
            <p:nvPr/>
          </p:nvSpPr>
          <p:spPr bwMode="auto">
            <a:xfrm>
              <a:off x="4350544" y="2388393"/>
              <a:ext cx="93663" cy="26988"/>
            </a:xfrm>
            <a:custGeom>
              <a:avLst/>
              <a:gdLst>
                <a:gd name="T0" fmla="*/ 65 w 65"/>
                <a:gd name="T1" fmla="*/ 0 h 19"/>
                <a:gd name="T2" fmla="*/ 26 w 65"/>
                <a:gd name="T3" fmla="*/ 15 h 19"/>
                <a:gd name="T4" fmla="*/ 0 w 65"/>
                <a:gd name="T5" fmla="*/ 9 h 19"/>
                <a:gd name="T6" fmla="*/ 0 w 65"/>
                <a:gd name="T7" fmla="*/ 13 h 19"/>
                <a:gd name="T8" fmla="*/ 25 w 65"/>
                <a:gd name="T9" fmla="*/ 19 h 19"/>
                <a:gd name="T10" fmla="*/ 26 w 65"/>
                <a:gd name="T11" fmla="*/ 19 h 19"/>
                <a:gd name="T12" fmla="*/ 65 w 65"/>
                <a:gd name="T13" fmla="*/ 3 h 19"/>
                <a:gd name="T14" fmla="*/ 65 w 65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9">
                  <a:moveTo>
                    <a:pt x="65" y="0"/>
                  </a:moveTo>
                  <a:cubicBezTo>
                    <a:pt x="55" y="9"/>
                    <a:pt x="41" y="15"/>
                    <a:pt x="26" y="15"/>
                  </a:cubicBezTo>
                  <a:cubicBezTo>
                    <a:pt x="16" y="15"/>
                    <a:pt x="8" y="13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8" y="17"/>
                    <a:pt x="17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40" y="19"/>
                    <a:pt x="55" y="13"/>
                    <a:pt x="65" y="3"/>
                  </a:cubicBezTo>
                  <a:cubicBezTo>
                    <a:pt x="65" y="2"/>
                    <a:pt x="65" y="1"/>
                    <a:pt x="65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iṡľîḍé"/>
            <p:cNvSpPr/>
            <p:nvPr/>
          </p:nvSpPr>
          <p:spPr bwMode="auto">
            <a:xfrm>
              <a:off x="4301332" y="2239168"/>
              <a:ext cx="171450" cy="169863"/>
            </a:xfrm>
            <a:prstGeom prst="ellipse">
              <a:avLst/>
            </a:pr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îṣļîḋé"/>
            <p:cNvSpPr/>
            <p:nvPr/>
          </p:nvSpPr>
          <p:spPr bwMode="auto">
            <a:xfrm>
              <a:off x="4550569" y="2647156"/>
              <a:ext cx="20638" cy="73025"/>
            </a:xfrm>
            <a:custGeom>
              <a:avLst/>
              <a:gdLst>
                <a:gd name="T0" fmla="*/ 9 w 14"/>
                <a:gd name="T1" fmla="*/ 0 h 50"/>
                <a:gd name="T2" fmla="*/ 0 w 14"/>
                <a:gd name="T3" fmla="*/ 23 h 50"/>
                <a:gd name="T4" fmla="*/ 7 w 14"/>
                <a:gd name="T5" fmla="*/ 50 h 50"/>
                <a:gd name="T6" fmla="*/ 11 w 14"/>
                <a:gd name="T7" fmla="*/ 49 h 50"/>
                <a:gd name="T8" fmla="*/ 14 w 14"/>
                <a:gd name="T9" fmla="*/ 48 h 50"/>
                <a:gd name="T10" fmla="*/ 7 w 14"/>
                <a:gd name="T11" fmla="*/ 23 h 50"/>
                <a:gd name="T12" fmla="*/ 12 w 14"/>
                <a:gd name="T13" fmla="*/ 10 h 50"/>
                <a:gd name="T14" fmla="*/ 12 w 14"/>
                <a:gd name="T15" fmla="*/ 9 h 50"/>
                <a:gd name="T16" fmla="*/ 9 w 1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0">
                  <a:moveTo>
                    <a:pt x="9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" y="34"/>
                    <a:pt x="7" y="50"/>
                  </a:cubicBezTo>
                  <a:cubicBezTo>
                    <a:pt x="9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8"/>
                  </a:cubicBezTo>
                  <a:cubicBezTo>
                    <a:pt x="10" y="33"/>
                    <a:pt x="7" y="23"/>
                    <a:pt x="7" y="2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6"/>
                    <a:pt x="10" y="3"/>
                    <a:pt x="9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i$ḷîde"/>
            <p:cNvSpPr/>
            <p:nvPr/>
          </p:nvSpPr>
          <p:spPr bwMode="auto">
            <a:xfrm>
              <a:off x="4572794" y="2412206"/>
              <a:ext cx="96838" cy="168275"/>
            </a:xfrm>
            <a:custGeom>
              <a:avLst/>
              <a:gdLst>
                <a:gd name="T0" fmla="*/ 63 w 68"/>
                <a:gd name="T1" fmla="*/ 102 h 117"/>
                <a:gd name="T2" fmla="*/ 63 w 68"/>
                <a:gd name="T3" fmla="*/ 25 h 117"/>
                <a:gd name="T4" fmla="*/ 14 w 68"/>
                <a:gd name="T5" fmla="*/ 63 h 117"/>
                <a:gd name="T6" fmla="*/ 43 w 68"/>
                <a:gd name="T7" fmla="*/ 117 h 117"/>
                <a:gd name="T8" fmla="*/ 63 w 68"/>
                <a:gd name="T9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7">
                  <a:moveTo>
                    <a:pt x="63" y="102"/>
                  </a:moveTo>
                  <a:cubicBezTo>
                    <a:pt x="63" y="102"/>
                    <a:pt x="57" y="50"/>
                    <a:pt x="63" y="25"/>
                  </a:cubicBezTo>
                  <a:cubicBezTo>
                    <a:pt x="68" y="0"/>
                    <a:pt x="0" y="29"/>
                    <a:pt x="14" y="63"/>
                  </a:cubicBezTo>
                  <a:cubicBezTo>
                    <a:pt x="22" y="82"/>
                    <a:pt x="31" y="100"/>
                    <a:pt x="43" y="117"/>
                  </a:cubicBezTo>
                  <a:cubicBezTo>
                    <a:pt x="63" y="102"/>
                    <a:pt x="63" y="102"/>
                    <a:pt x="63" y="102"/>
                  </a:cubicBezTo>
                </a:path>
              </a:pathLst>
            </a:custGeom>
            <a:solidFill>
              <a:srgbClr val="E0A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íṣḷîďê"/>
            <p:cNvSpPr/>
            <p:nvPr/>
          </p:nvSpPr>
          <p:spPr bwMode="auto">
            <a:xfrm>
              <a:off x="4666457" y="2532856"/>
              <a:ext cx="1588" cy="79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4 h 5"/>
                <a:gd name="T10" fmla="*/ 1 w 1"/>
                <a:gd name="T11" fmla="*/ 3 h 5"/>
                <a:gd name="T12" fmla="*/ 0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ïŝļíďè"/>
            <p:cNvSpPr/>
            <p:nvPr/>
          </p:nvSpPr>
          <p:spPr bwMode="auto">
            <a:xfrm>
              <a:off x="4590257" y="2545556"/>
              <a:ext cx="26988" cy="111125"/>
            </a:xfrm>
            <a:custGeom>
              <a:avLst/>
              <a:gdLst>
                <a:gd name="T0" fmla="*/ 15 w 19"/>
                <a:gd name="T1" fmla="*/ 0 h 77"/>
                <a:gd name="T2" fmla="*/ 0 w 19"/>
                <a:gd name="T3" fmla="*/ 76 h 77"/>
                <a:gd name="T4" fmla="*/ 1 w 19"/>
                <a:gd name="T5" fmla="*/ 77 h 77"/>
                <a:gd name="T6" fmla="*/ 1 w 19"/>
                <a:gd name="T7" fmla="*/ 77 h 77"/>
                <a:gd name="T8" fmla="*/ 15 w 19"/>
                <a:gd name="T9" fmla="*/ 4 h 77"/>
                <a:gd name="T10" fmla="*/ 17 w 19"/>
                <a:gd name="T11" fmla="*/ 6 h 77"/>
                <a:gd name="T12" fmla="*/ 19 w 19"/>
                <a:gd name="T13" fmla="*/ 8 h 77"/>
                <a:gd name="T14" fmla="*/ 19 w 19"/>
                <a:gd name="T15" fmla="*/ 4 h 77"/>
                <a:gd name="T16" fmla="*/ 19 w 19"/>
                <a:gd name="T17" fmla="*/ 4 h 77"/>
                <a:gd name="T18" fmla="*/ 16 w 19"/>
                <a:gd name="T19" fmla="*/ 2 h 77"/>
                <a:gd name="T20" fmla="*/ 15 w 1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7">
                  <a:moveTo>
                    <a:pt x="15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5"/>
                    <a:pt x="17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iśḻîḍé"/>
            <p:cNvSpPr/>
            <p:nvPr/>
          </p:nvSpPr>
          <p:spPr bwMode="auto">
            <a:xfrm>
              <a:off x="4617244" y="2542381"/>
              <a:ext cx="44450" cy="26988"/>
            </a:xfrm>
            <a:custGeom>
              <a:avLst/>
              <a:gdLst>
                <a:gd name="T0" fmla="*/ 31 w 31"/>
                <a:gd name="T1" fmla="*/ 0 h 18"/>
                <a:gd name="T2" fmla="*/ 16 w 31"/>
                <a:gd name="T3" fmla="*/ 14 h 18"/>
                <a:gd name="T4" fmla="*/ 0 w 31"/>
                <a:gd name="T5" fmla="*/ 6 h 18"/>
                <a:gd name="T6" fmla="*/ 0 w 31"/>
                <a:gd name="T7" fmla="*/ 6 h 18"/>
                <a:gd name="T8" fmla="*/ 4 w 31"/>
                <a:gd name="T9" fmla="*/ 13 h 18"/>
                <a:gd name="T10" fmla="*/ 4 w 31"/>
                <a:gd name="T11" fmla="*/ 13 h 18"/>
                <a:gd name="T12" fmla="*/ 16 w 31"/>
                <a:gd name="T13" fmla="*/ 18 h 18"/>
                <a:gd name="T14" fmla="*/ 31 w 31"/>
                <a:gd name="T15" fmla="*/ 3 h 18"/>
                <a:gd name="T16" fmla="*/ 31 w 31"/>
                <a:gd name="T17" fmla="*/ 3 h 18"/>
                <a:gd name="T18" fmla="*/ 31 w 31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8">
                  <a:moveTo>
                    <a:pt x="31" y="0"/>
                  </a:moveTo>
                  <a:cubicBezTo>
                    <a:pt x="27" y="10"/>
                    <a:pt x="22" y="14"/>
                    <a:pt x="16" y="14"/>
                  </a:cubicBezTo>
                  <a:cubicBezTo>
                    <a:pt x="10" y="14"/>
                    <a:pt x="4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2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5"/>
                    <a:pt x="12" y="18"/>
                    <a:pt x="16" y="18"/>
                  </a:cubicBezTo>
                  <a:cubicBezTo>
                    <a:pt x="22" y="18"/>
                    <a:pt x="27" y="1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ïşļiďê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70 w 70"/>
                <a:gd name="T1" fmla="*/ 66 h 113"/>
                <a:gd name="T2" fmla="*/ 28 w 70"/>
                <a:gd name="T3" fmla="*/ 104 h 113"/>
                <a:gd name="T4" fmla="*/ 26 w 70"/>
                <a:gd name="T5" fmla="*/ 106 h 113"/>
                <a:gd name="T6" fmla="*/ 18 w 70"/>
                <a:gd name="T7" fmla="*/ 112 h 113"/>
                <a:gd name="T8" fmla="*/ 16 w 70"/>
                <a:gd name="T9" fmla="*/ 113 h 113"/>
                <a:gd name="T10" fmla="*/ 0 w 70"/>
                <a:gd name="T11" fmla="*/ 90 h 113"/>
                <a:gd name="T12" fmla="*/ 1 w 70"/>
                <a:gd name="T13" fmla="*/ 87 h 113"/>
                <a:gd name="T14" fmla="*/ 15 w 70"/>
                <a:gd name="T15" fmla="*/ 14 h 113"/>
                <a:gd name="T16" fmla="*/ 17 w 70"/>
                <a:gd name="T17" fmla="*/ 16 h 113"/>
                <a:gd name="T18" fmla="*/ 19 w 70"/>
                <a:gd name="T19" fmla="*/ 18 h 113"/>
                <a:gd name="T20" fmla="*/ 23 w 70"/>
                <a:gd name="T21" fmla="*/ 21 h 113"/>
                <a:gd name="T22" fmla="*/ 50 w 70"/>
                <a:gd name="T23" fmla="*/ 11 h 113"/>
                <a:gd name="T24" fmla="*/ 52 w 70"/>
                <a:gd name="T25" fmla="*/ 0 h 113"/>
                <a:gd name="T26" fmla="*/ 54 w 70"/>
                <a:gd name="T27" fmla="*/ 6 h 113"/>
                <a:gd name="T28" fmla="*/ 70 w 70"/>
                <a:gd name="T29" fmla="*/ 6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13">
                  <a:moveTo>
                    <a:pt x="70" y="66"/>
                  </a:moveTo>
                  <a:cubicBezTo>
                    <a:pt x="58" y="80"/>
                    <a:pt x="44" y="93"/>
                    <a:pt x="28" y="104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4" y="108"/>
                    <a:pt x="21" y="110"/>
                    <a:pt x="18" y="11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06"/>
                    <a:pt x="5" y="98"/>
                    <a:pt x="0" y="9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7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9"/>
                    <a:pt x="21" y="20"/>
                    <a:pt x="23" y="21"/>
                  </a:cubicBezTo>
                  <a:cubicBezTo>
                    <a:pt x="31" y="27"/>
                    <a:pt x="43" y="31"/>
                    <a:pt x="50" y="11"/>
                  </a:cubicBezTo>
                  <a:cubicBezTo>
                    <a:pt x="51" y="7"/>
                    <a:pt x="52" y="3"/>
                    <a:pt x="52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0" y="66"/>
                    <a:pt x="70" y="66"/>
                    <a:pt x="70" y="66"/>
                  </a:cubicBezTo>
                </a:path>
              </a:pathLst>
            </a:custGeom>
            <a:solidFill>
              <a:srgbClr val="29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is1íḑe"/>
            <p:cNvSpPr/>
            <p:nvPr/>
          </p:nvSpPr>
          <p:spPr bwMode="auto">
            <a:xfrm>
              <a:off x="4590257" y="2531268"/>
              <a:ext cx="100013" cy="161925"/>
            </a:xfrm>
            <a:custGeom>
              <a:avLst/>
              <a:gdLst>
                <a:gd name="T0" fmla="*/ 52 w 70"/>
                <a:gd name="T1" fmla="*/ 0 h 113"/>
                <a:gd name="T2" fmla="*/ 50 w 70"/>
                <a:gd name="T3" fmla="*/ 11 h 113"/>
                <a:gd name="T4" fmla="*/ 50 w 70"/>
                <a:gd name="T5" fmla="*/ 11 h 113"/>
                <a:gd name="T6" fmla="*/ 35 w 70"/>
                <a:gd name="T7" fmla="*/ 26 h 113"/>
                <a:gd name="T8" fmla="*/ 23 w 70"/>
                <a:gd name="T9" fmla="*/ 21 h 113"/>
                <a:gd name="T10" fmla="*/ 23 w 70"/>
                <a:gd name="T11" fmla="*/ 21 h 113"/>
                <a:gd name="T12" fmla="*/ 19 w 70"/>
                <a:gd name="T13" fmla="*/ 18 h 113"/>
                <a:gd name="T14" fmla="*/ 17 w 70"/>
                <a:gd name="T15" fmla="*/ 16 h 113"/>
                <a:gd name="T16" fmla="*/ 15 w 70"/>
                <a:gd name="T17" fmla="*/ 14 h 113"/>
                <a:gd name="T18" fmla="*/ 1 w 70"/>
                <a:gd name="T19" fmla="*/ 87 h 113"/>
                <a:gd name="T20" fmla="*/ 0 w 70"/>
                <a:gd name="T21" fmla="*/ 90 h 113"/>
                <a:gd name="T22" fmla="*/ 16 w 70"/>
                <a:gd name="T23" fmla="*/ 113 h 113"/>
                <a:gd name="T24" fmla="*/ 18 w 70"/>
                <a:gd name="T25" fmla="*/ 112 h 113"/>
                <a:gd name="T26" fmla="*/ 26 w 70"/>
                <a:gd name="T27" fmla="*/ 106 h 113"/>
                <a:gd name="T28" fmla="*/ 28 w 70"/>
                <a:gd name="T29" fmla="*/ 104 h 113"/>
                <a:gd name="T30" fmla="*/ 70 w 70"/>
                <a:gd name="T31" fmla="*/ 66 h 113"/>
                <a:gd name="T32" fmla="*/ 54 w 70"/>
                <a:gd name="T33" fmla="*/ 6 h 113"/>
                <a:gd name="T34" fmla="*/ 54 w 70"/>
                <a:gd name="T35" fmla="*/ 6 h 113"/>
                <a:gd name="T36" fmla="*/ 52 w 70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13">
                  <a:moveTo>
                    <a:pt x="52" y="0"/>
                  </a:moveTo>
                  <a:cubicBezTo>
                    <a:pt x="52" y="3"/>
                    <a:pt x="51" y="7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22"/>
                    <a:pt x="41" y="26"/>
                    <a:pt x="35" y="26"/>
                  </a:cubicBezTo>
                  <a:cubicBezTo>
                    <a:pt x="31" y="26"/>
                    <a:pt x="26" y="23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0"/>
                    <a:pt x="20" y="19"/>
                    <a:pt x="19" y="18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" y="98"/>
                    <a:pt x="10" y="106"/>
                    <a:pt x="16" y="113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21" y="110"/>
                    <a:pt x="24" y="108"/>
                    <a:pt x="26" y="106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44" y="93"/>
                    <a:pt x="58" y="80"/>
                    <a:pt x="70" y="6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28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ï$ļiḍè"/>
            <p:cNvSpPr/>
            <p:nvPr/>
          </p:nvSpPr>
          <p:spPr bwMode="auto">
            <a:xfrm>
              <a:off x="4267994" y="2653506"/>
              <a:ext cx="15875" cy="65088"/>
            </a:xfrm>
            <a:custGeom>
              <a:avLst/>
              <a:gdLst>
                <a:gd name="T0" fmla="*/ 7 w 12"/>
                <a:gd name="T1" fmla="*/ 0 h 45"/>
                <a:gd name="T2" fmla="*/ 0 w 12"/>
                <a:gd name="T3" fmla="*/ 17 h 45"/>
                <a:gd name="T4" fmla="*/ 0 w 12"/>
                <a:gd name="T5" fmla="*/ 17 h 45"/>
                <a:gd name="T6" fmla="*/ 0 w 12"/>
                <a:gd name="T7" fmla="*/ 17 h 45"/>
                <a:gd name="T8" fmla="*/ 2 w 12"/>
                <a:gd name="T9" fmla="*/ 14 h 45"/>
                <a:gd name="T10" fmla="*/ 3 w 12"/>
                <a:gd name="T11" fmla="*/ 21 h 45"/>
                <a:gd name="T12" fmla="*/ 3 w 12"/>
                <a:gd name="T13" fmla="*/ 22 h 45"/>
                <a:gd name="T14" fmla="*/ 3 w 12"/>
                <a:gd name="T15" fmla="*/ 23 h 45"/>
                <a:gd name="T16" fmla="*/ 5 w 12"/>
                <a:gd name="T17" fmla="*/ 39 h 45"/>
                <a:gd name="T18" fmla="*/ 5 w 12"/>
                <a:gd name="T19" fmla="*/ 41 h 45"/>
                <a:gd name="T20" fmla="*/ 8 w 12"/>
                <a:gd name="T21" fmla="*/ 43 h 45"/>
                <a:gd name="T22" fmla="*/ 9 w 12"/>
                <a:gd name="T23" fmla="*/ 43 h 45"/>
                <a:gd name="T24" fmla="*/ 12 w 12"/>
                <a:gd name="T25" fmla="*/ 45 h 45"/>
                <a:gd name="T26" fmla="*/ 7 w 12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5">
                  <a:moveTo>
                    <a:pt x="7" y="0"/>
                  </a:moveTo>
                  <a:cubicBezTo>
                    <a:pt x="5" y="2"/>
                    <a:pt x="2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3" y="16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4" y="27"/>
                    <a:pt x="4" y="32"/>
                    <a:pt x="5" y="39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4"/>
                    <a:pt x="11" y="44"/>
                    <a:pt x="12" y="45"/>
                  </a:cubicBezTo>
                  <a:cubicBezTo>
                    <a:pt x="9" y="18"/>
                    <a:pt x="7" y="0"/>
                    <a:pt x="7" y="0"/>
                  </a:cubicBezTo>
                </a:path>
              </a:pathLst>
            </a:custGeom>
            <a:solidFill>
              <a:srgbClr val="252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îṣľîḑé"/>
            <p:cNvSpPr/>
            <p:nvPr/>
          </p:nvSpPr>
          <p:spPr bwMode="auto">
            <a:xfrm>
              <a:off x="4307682" y="2266156"/>
              <a:ext cx="192088" cy="157163"/>
            </a:xfrm>
            <a:custGeom>
              <a:avLst/>
              <a:gdLst>
                <a:gd name="T0" fmla="*/ 28 w 134"/>
                <a:gd name="T1" fmla="*/ 94 h 110"/>
                <a:gd name="T2" fmla="*/ 27 w 134"/>
                <a:gd name="T3" fmla="*/ 94 h 110"/>
                <a:gd name="T4" fmla="*/ 22 w 134"/>
                <a:gd name="T5" fmla="*/ 106 h 110"/>
                <a:gd name="T6" fmla="*/ 20 w 134"/>
                <a:gd name="T7" fmla="*/ 107 h 110"/>
                <a:gd name="T8" fmla="*/ 19 w 134"/>
                <a:gd name="T9" fmla="*/ 107 h 110"/>
                <a:gd name="T10" fmla="*/ 14 w 134"/>
                <a:gd name="T11" fmla="*/ 105 h 110"/>
                <a:gd name="T12" fmla="*/ 11 w 134"/>
                <a:gd name="T13" fmla="*/ 103 h 110"/>
                <a:gd name="T14" fmla="*/ 0 w 134"/>
                <a:gd name="T15" fmla="*/ 95 h 110"/>
                <a:gd name="T16" fmla="*/ 1 w 134"/>
                <a:gd name="T17" fmla="*/ 96 h 110"/>
                <a:gd name="T18" fmla="*/ 15 w 134"/>
                <a:gd name="T19" fmla="*/ 108 h 110"/>
                <a:gd name="T20" fmla="*/ 21 w 134"/>
                <a:gd name="T21" fmla="*/ 110 h 110"/>
                <a:gd name="T22" fmla="*/ 27 w 134"/>
                <a:gd name="T23" fmla="*/ 105 h 110"/>
                <a:gd name="T24" fmla="*/ 28 w 134"/>
                <a:gd name="T25" fmla="*/ 104 h 110"/>
                <a:gd name="T26" fmla="*/ 28 w 134"/>
                <a:gd name="T27" fmla="*/ 103 h 110"/>
                <a:gd name="T28" fmla="*/ 28 w 134"/>
                <a:gd name="T29" fmla="*/ 100 h 110"/>
                <a:gd name="T30" fmla="*/ 28 w 134"/>
                <a:gd name="T31" fmla="*/ 94 h 110"/>
                <a:gd name="T32" fmla="*/ 134 w 134"/>
                <a:gd name="T33" fmla="*/ 0 h 110"/>
                <a:gd name="T34" fmla="*/ 134 w 134"/>
                <a:gd name="T35" fmla="*/ 3 h 110"/>
                <a:gd name="T36" fmla="*/ 131 w 134"/>
                <a:gd name="T37" fmla="*/ 10 h 110"/>
                <a:gd name="T38" fmla="*/ 131 w 134"/>
                <a:gd name="T39" fmla="*/ 10 h 110"/>
                <a:gd name="T40" fmla="*/ 118 w 134"/>
                <a:gd name="T41" fmla="*/ 25 h 110"/>
                <a:gd name="T42" fmla="*/ 115 w 134"/>
                <a:gd name="T43" fmla="*/ 26 h 110"/>
                <a:gd name="T44" fmla="*/ 115 w 134"/>
                <a:gd name="T45" fmla="*/ 28 h 110"/>
                <a:gd name="T46" fmla="*/ 116 w 134"/>
                <a:gd name="T47" fmla="*/ 30 h 110"/>
                <a:gd name="T48" fmla="*/ 117 w 134"/>
                <a:gd name="T49" fmla="*/ 30 h 110"/>
                <a:gd name="T50" fmla="*/ 134 w 13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" h="110">
                  <a:moveTo>
                    <a:pt x="28" y="94"/>
                  </a:moveTo>
                  <a:cubicBezTo>
                    <a:pt x="27" y="94"/>
                    <a:pt x="27" y="94"/>
                    <a:pt x="27" y="94"/>
                  </a:cubicBezTo>
                  <a:cubicBezTo>
                    <a:pt x="27" y="99"/>
                    <a:pt x="26" y="103"/>
                    <a:pt x="22" y="106"/>
                  </a:cubicBezTo>
                  <a:cubicBezTo>
                    <a:pt x="22" y="106"/>
                    <a:pt x="21" y="107"/>
                    <a:pt x="20" y="107"/>
                  </a:cubicBezTo>
                  <a:cubicBezTo>
                    <a:pt x="20" y="107"/>
                    <a:pt x="19" y="107"/>
                    <a:pt x="19" y="107"/>
                  </a:cubicBezTo>
                  <a:cubicBezTo>
                    <a:pt x="17" y="107"/>
                    <a:pt x="15" y="106"/>
                    <a:pt x="14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1"/>
                    <a:pt x="3" y="98"/>
                    <a:pt x="0" y="95"/>
                  </a:cubicBezTo>
                  <a:cubicBezTo>
                    <a:pt x="0" y="95"/>
                    <a:pt x="0" y="95"/>
                    <a:pt x="1" y="96"/>
                  </a:cubicBezTo>
                  <a:cubicBezTo>
                    <a:pt x="5" y="100"/>
                    <a:pt x="10" y="104"/>
                    <a:pt x="15" y="108"/>
                  </a:cubicBezTo>
                  <a:cubicBezTo>
                    <a:pt x="17" y="109"/>
                    <a:pt x="19" y="110"/>
                    <a:pt x="21" y="110"/>
                  </a:cubicBezTo>
                  <a:cubicBezTo>
                    <a:pt x="24" y="108"/>
                    <a:pt x="26" y="106"/>
                    <a:pt x="27" y="10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4"/>
                    <a:pt x="28" y="103"/>
                    <a:pt x="28" y="103"/>
                  </a:cubicBezTo>
                  <a:cubicBezTo>
                    <a:pt x="28" y="102"/>
                    <a:pt x="28" y="101"/>
                    <a:pt x="28" y="100"/>
                  </a:cubicBezTo>
                  <a:cubicBezTo>
                    <a:pt x="28" y="98"/>
                    <a:pt x="28" y="96"/>
                    <a:pt x="28" y="94"/>
                  </a:cubicBezTo>
                  <a:moveTo>
                    <a:pt x="134" y="0"/>
                  </a:moveTo>
                  <a:cubicBezTo>
                    <a:pt x="134" y="1"/>
                    <a:pt x="134" y="2"/>
                    <a:pt x="134" y="3"/>
                  </a:cubicBezTo>
                  <a:cubicBezTo>
                    <a:pt x="133" y="5"/>
                    <a:pt x="132" y="7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28" y="16"/>
                    <a:pt x="124" y="21"/>
                    <a:pt x="118" y="25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7"/>
                    <a:pt x="115" y="28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7" y="30"/>
                    <a:pt x="117" y="30"/>
                  </a:cubicBezTo>
                  <a:cubicBezTo>
                    <a:pt x="127" y="23"/>
                    <a:pt x="132" y="12"/>
                    <a:pt x="1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i$ḷiḋê"/>
            <p:cNvSpPr/>
            <p:nvPr/>
          </p:nvSpPr>
          <p:spPr bwMode="auto">
            <a:xfrm>
              <a:off x="4301332" y="2239168"/>
              <a:ext cx="169863" cy="161925"/>
            </a:xfrm>
            <a:custGeom>
              <a:avLst/>
              <a:gdLst>
                <a:gd name="T0" fmla="*/ 60 w 118"/>
                <a:gd name="T1" fmla="*/ 0 h 113"/>
                <a:gd name="T2" fmla="*/ 0 w 118"/>
                <a:gd name="T3" fmla="*/ 59 h 113"/>
                <a:gd name="T4" fmla="*/ 31 w 118"/>
                <a:gd name="T5" fmla="*/ 112 h 113"/>
                <a:gd name="T6" fmla="*/ 31 w 118"/>
                <a:gd name="T7" fmla="*/ 112 h 113"/>
                <a:gd name="T8" fmla="*/ 33 w 118"/>
                <a:gd name="T9" fmla="*/ 113 h 113"/>
                <a:gd name="T10" fmla="*/ 33 w 118"/>
                <a:gd name="T11" fmla="*/ 113 h 113"/>
                <a:gd name="T12" fmla="*/ 33 w 118"/>
                <a:gd name="T13" fmla="*/ 109 h 113"/>
                <a:gd name="T14" fmla="*/ 28 w 118"/>
                <a:gd name="T15" fmla="*/ 90 h 113"/>
                <a:gd name="T16" fmla="*/ 29 w 118"/>
                <a:gd name="T17" fmla="*/ 84 h 113"/>
                <a:gd name="T18" fmla="*/ 33 w 118"/>
                <a:gd name="T19" fmla="*/ 81 h 113"/>
                <a:gd name="T20" fmla="*/ 37 w 118"/>
                <a:gd name="T21" fmla="*/ 74 h 113"/>
                <a:gd name="T22" fmla="*/ 43 w 118"/>
                <a:gd name="T23" fmla="*/ 55 h 113"/>
                <a:gd name="T24" fmla="*/ 39 w 118"/>
                <a:gd name="T25" fmla="*/ 39 h 113"/>
                <a:gd name="T26" fmla="*/ 54 w 118"/>
                <a:gd name="T27" fmla="*/ 44 h 113"/>
                <a:gd name="T28" fmla="*/ 60 w 118"/>
                <a:gd name="T29" fmla="*/ 43 h 113"/>
                <a:gd name="T30" fmla="*/ 68 w 118"/>
                <a:gd name="T31" fmla="*/ 41 h 113"/>
                <a:gd name="T32" fmla="*/ 70 w 118"/>
                <a:gd name="T33" fmla="*/ 41 h 113"/>
                <a:gd name="T34" fmla="*/ 74 w 118"/>
                <a:gd name="T35" fmla="*/ 44 h 113"/>
                <a:gd name="T36" fmla="*/ 90 w 118"/>
                <a:gd name="T37" fmla="*/ 55 h 113"/>
                <a:gd name="T38" fmla="*/ 95 w 118"/>
                <a:gd name="T39" fmla="*/ 55 h 113"/>
                <a:gd name="T40" fmla="*/ 102 w 118"/>
                <a:gd name="T41" fmla="*/ 54 h 113"/>
                <a:gd name="T42" fmla="*/ 118 w 118"/>
                <a:gd name="T43" fmla="*/ 50 h 113"/>
                <a:gd name="T44" fmla="*/ 60 w 118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13">
                  <a:moveTo>
                    <a:pt x="60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82"/>
                    <a:pt x="13" y="10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2"/>
                    <a:pt x="32" y="112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1" y="103"/>
                    <a:pt x="28" y="96"/>
                    <a:pt x="28" y="90"/>
                  </a:cubicBezTo>
                  <a:cubicBezTo>
                    <a:pt x="28" y="88"/>
                    <a:pt x="28" y="86"/>
                    <a:pt x="29" y="84"/>
                  </a:cubicBezTo>
                  <a:cubicBezTo>
                    <a:pt x="30" y="83"/>
                    <a:pt x="31" y="82"/>
                    <a:pt x="33" y="81"/>
                  </a:cubicBezTo>
                  <a:cubicBezTo>
                    <a:pt x="34" y="79"/>
                    <a:pt x="36" y="76"/>
                    <a:pt x="37" y="74"/>
                  </a:cubicBezTo>
                  <a:cubicBezTo>
                    <a:pt x="40" y="68"/>
                    <a:pt x="42" y="61"/>
                    <a:pt x="43" y="55"/>
                  </a:cubicBezTo>
                  <a:cubicBezTo>
                    <a:pt x="43" y="49"/>
                    <a:pt x="42" y="43"/>
                    <a:pt x="39" y="39"/>
                  </a:cubicBezTo>
                  <a:cubicBezTo>
                    <a:pt x="43" y="42"/>
                    <a:pt x="48" y="44"/>
                    <a:pt x="54" y="44"/>
                  </a:cubicBezTo>
                  <a:cubicBezTo>
                    <a:pt x="56" y="44"/>
                    <a:pt x="58" y="44"/>
                    <a:pt x="60" y="43"/>
                  </a:cubicBezTo>
                  <a:cubicBezTo>
                    <a:pt x="63" y="42"/>
                    <a:pt x="65" y="41"/>
                    <a:pt x="68" y="41"/>
                  </a:cubicBezTo>
                  <a:cubicBezTo>
                    <a:pt x="69" y="41"/>
                    <a:pt x="70" y="41"/>
                    <a:pt x="70" y="41"/>
                  </a:cubicBezTo>
                  <a:cubicBezTo>
                    <a:pt x="72" y="42"/>
                    <a:pt x="73" y="43"/>
                    <a:pt x="74" y="44"/>
                  </a:cubicBezTo>
                  <a:cubicBezTo>
                    <a:pt x="79" y="48"/>
                    <a:pt x="84" y="54"/>
                    <a:pt x="90" y="55"/>
                  </a:cubicBezTo>
                  <a:cubicBezTo>
                    <a:pt x="92" y="55"/>
                    <a:pt x="93" y="55"/>
                    <a:pt x="95" y="55"/>
                  </a:cubicBezTo>
                  <a:cubicBezTo>
                    <a:pt x="97" y="55"/>
                    <a:pt x="99" y="55"/>
                    <a:pt x="102" y="54"/>
                  </a:cubicBezTo>
                  <a:cubicBezTo>
                    <a:pt x="108" y="54"/>
                    <a:pt x="113" y="52"/>
                    <a:pt x="118" y="50"/>
                  </a:cubicBezTo>
                  <a:cubicBezTo>
                    <a:pt x="114" y="22"/>
                    <a:pt x="89" y="0"/>
                    <a:pt x="60" y="0"/>
                  </a:cubicBezTo>
                </a:path>
              </a:pathLst>
            </a:custGeom>
            <a:solidFill>
              <a:srgbClr val="C99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îṣḻiḓe"/>
            <p:cNvSpPr/>
            <p:nvPr/>
          </p:nvSpPr>
          <p:spPr bwMode="auto">
            <a:xfrm>
              <a:off x="4280694" y="2196306"/>
              <a:ext cx="222250" cy="225425"/>
            </a:xfrm>
            <a:custGeom>
              <a:avLst/>
              <a:gdLst>
                <a:gd name="T0" fmla="*/ 75 w 155"/>
                <a:gd name="T1" fmla="*/ 71 h 157"/>
                <a:gd name="T2" fmla="*/ 85 w 155"/>
                <a:gd name="T3" fmla="*/ 69 h 157"/>
                <a:gd name="T4" fmla="*/ 89 w 155"/>
                <a:gd name="T5" fmla="*/ 72 h 157"/>
                <a:gd name="T6" fmla="*/ 105 w 155"/>
                <a:gd name="T7" fmla="*/ 83 h 157"/>
                <a:gd name="T8" fmla="*/ 117 w 155"/>
                <a:gd name="T9" fmla="*/ 82 h 157"/>
                <a:gd name="T10" fmla="*/ 136 w 155"/>
                <a:gd name="T11" fmla="*/ 76 h 157"/>
                <a:gd name="T12" fmla="*/ 155 w 155"/>
                <a:gd name="T13" fmla="*/ 36 h 157"/>
                <a:gd name="T14" fmla="*/ 149 w 155"/>
                <a:gd name="T15" fmla="*/ 22 h 157"/>
                <a:gd name="T16" fmla="*/ 131 w 155"/>
                <a:gd name="T17" fmla="*/ 30 h 157"/>
                <a:gd name="T18" fmla="*/ 125 w 155"/>
                <a:gd name="T19" fmla="*/ 27 h 157"/>
                <a:gd name="T20" fmla="*/ 113 w 155"/>
                <a:gd name="T21" fmla="*/ 12 h 157"/>
                <a:gd name="T22" fmla="*/ 88 w 155"/>
                <a:gd name="T23" fmla="*/ 1 h 157"/>
                <a:gd name="T24" fmla="*/ 59 w 155"/>
                <a:gd name="T25" fmla="*/ 4 h 157"/>
                <a:gd name="T26" fmla="*/ 45 w 155"/>
                <a:gd name="T27" fmla="*/ 9 h 157"/>
                <a:gd name="T28" fmla="*/ 36 w 155"/>
                <a:gd name="T29" fmla="*/ 21 h 157"/>
                <a:gd name="T30" fmla="*/ 36 w 155"/>
                <a:gd name="T31" fmla="*/ 31 h 157"/>
                <a:gd name="T32" fmla="*/ 27 w 155"/>
                <a:gd name="T33" fmla="*/ 42 h 157"/>
                <a:gd name="T34" fmla="*/ 14 w 155"/>
                <a:gd name="T35" fmla="*/ 49 h 157"/>
                <a:gd name="T36" fmla="*/ 2 w 155"/>
                <a:gd name="T37" fmla="*/ 68 h 157"/>
                <a:gd name="T38" fmla="*/ 1 w 155"/>
                <a:gd name="T39" fmla="*/ 92 h 157"/>
                <a:gd name="T40" fmla="*/ 12 w 155"/>
                <a:gd name="T41" fmla="*/ 131 h 157"/>
                <a:gd name="T42" fmla="*/ 20 w 155"/>
                <a:gd name="T43" fmla="*/ 143 h 157"/>
                <a:gd name="T44" fmla="*/ 34 w 155"/>
                <a:gd name="T45" fmla="*/ 155 h 157"/>
                <a:gd name="T46" fmla="*/ 42 w 155"/>
                <a:gd name="T47" fmla="*/ 157 h 157"/>
                <a:gd name="T48" fmla="*/ 44 w 155"/>
                <a:gd name="T49" fmla="*/ 156 h 157"/>
                <a:gd name="T50" fmla="*/ 48 w 155"/>
                <a:gd name="T51" fmla="*/ 137 h 157"/>
                <a:gd name="T52" fmla="*/ 43 w 155"/>
                <a:gd name="T53" fmla="*/ 118 h 157"/>
                <a:gd name="T54" fmla="*/ 44 w 155"/>
                <a:gd name="T55" fmla="*/ 112 h 157"/>
                <a:gd name="T56" fmla="*/ 48 w 155"/>
                <a:gd name="T57" fmla="*/ 109 h 157"/>
                <a:gd name="T58" fmla="*/ 52 w 155"/>
                <a:gd name="T59" fmla="*/ 102 h 157"/>
                <a:gd name="T60" fmla="*/ 58 w 155"/>
                <a:gd name="T61" fmla="*/ 82 h 157"/>
                <a:gd name="T62" fmla="*/ 54 w 155"/>
                <a:gd name="T63" fmla="*/ 66 h 157"/>
                <a:gd name="T64" fmla="*/ 75 w 155"/>
                <a:gd name="T65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57">
                  <a:moveTo>
                    <a:pt x="75" y="71"/>
                  </a:moveTo>
                  <a:cubicBezTo>
                    <a:pt x="78" y="69"/>
                    <a:pt x="82" y="69"/>
                    <a:pt x="85" y="69"/>
                  </a:cubicBezTo>
                  <a:cubicBezTo>
                    <a:pt x="87" y="70"/>
                    <a:pt x="88" y="71"/>
                    <a:pt x="89" y="72"/>
                  </a:cubicBezTo>
                  <a:cubicBezTo>
                    <a:pt x="94" y="76"/>
                    <a:pt x="99" y="82"/>
                    <a:pt x="105" y="83"/>
                  </a:cubicBezTo>
                  <a:cubicBezTo>
                    <a:pt x="109" y="83"/>
                    <a:pt x="113" y="83"/>
                    <a:pt x="117" y="82"/>
                  </a:cubicBezTo>
                  <a:cubicBezTo>
                    <a:pt x="124" y="82"/>
                    <a:pt x="130" y="80"/>
                    <a:pt x="136" y="76"/>
                  </a:cubicBezTo>
                  <a:cubicBezTo>
                    <a:pt x="150" y="68"/>
                    <a:pt x="154" y="51"/>
                    <a:pt x="155" y="36"/>
                  </a:cubicBezTo>
                  <a:cubicBezTo>
                    <a:pt x="155" y="30"/>
                    <a:pt x="154" y="24"/>
                    <a:pt x="149" y="22"/>
                  </a:cubicBezTo>
                  <a:cubicBezTo>
                    <a:pt x="142" y="21"/>
                    <a:pt x="137" y="31"/>
                    <a:pt x="131" y="30"/>
                  </a:cubicBezTo>
                  <a:cubicBezTo>
                    <a:pt x="129" y="29"/>
                    <a:pt x="127" y="28"/>
                    <a:pt x="125" y="27"/>
                  </a:cubicBezTo>
                  <a:cubicBezTo>
                    <a:pt x="121" y="22"/>
                    <a:pt x="118" y="16"/>
                    <a:pt x="113" y="12"/>
                  </a:cubicBezTo>
                  <a:cubicBezTo>
                    <a:pt x="106" y="5"/>
                    <a:pt x="97" y="1"/>
                    <a:pt x="88" y="1"/>
                  </a:cubicBezTo>
                  <a:cubicBezTo>
                    <a:pt x="78" y="0"/>
                    <a:pt x="69" y="1"/>
                    <a:pt x="59" y="4"/>
                  </a:cubicBezTo>
                  <a:cubicBezTo>
                    <a:pt x="54" y="4"/>
                    <a:pt x="49" y="6"/>
                    <a:pt x="45" y="9"/>
                  </a:cubicBezTo>
                  <a:cubicBezTo>
                    <a:pt x="40" y="11"/>
                    <a:pt x="37" y="15"/>
                    <a:pt x="36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4" y="36"/>
                    <a:pt x="31" y="40"/>
                    <a:pt x="27" y="42"/>
                  </a:cubicBezTo>
                  <a:cubicBezTo>
                    <a:pt x="23" y="44"/>
                    <a:pt x="18" y="46"/>
                    <a:pt x="14" y="49"/>
                  </a:cubicBezTo>
                  <a:cubicBezTo>
                    <a:pt x="8" y="54"/>
                    <a:pt x="4" y="61"/>
                    <a:pt x="2" y="68"/>
                  </a:cubicBezTo>
                  <a:cubicBezTo>
                    <a:pt x="0" y="76"/>
                    <a:pt x="0" y="84"/>
                    <a:pt x="1" y="92"/>
                  </a:cubicBezTo>
                  <a:cubicBezTo>
                    <a:pt x="3" y="105"/>
                    <a:pt x="7" y="118"/>
                    <a:pt x="12" y="131"/>
                  </a:cubicBezTo>
                  <a:cubicBezTo>
                    <a:pt x="14" y="135"/>
                    <a:pt x="17" y="139"/>
                    <a:pt x="20" y="143"/>
                  </a:cubicBezTo>
                  <a:cubicBezTo>
                    <a:pt x="24" y="147"/>
                    <a:pt x="29" y="151"/>
                    <a:pt x="34" y="155"/>
                  </a:cubicBezTo>
                  <a:cubicBezTo>
                    <a:pt x="36" y="156"/>
                    <a:pt x="39" y="157"/>
                    <a:pt x="42" y="157"/>
                  </a:cubicBezTo>
                  <a:cubicBezTo>
                    <a:pt x="42" y="157"/>
                    <a:pt x="43" y="156"/>
                    <a:pt x="44" y="156"/>
                  </a:cubicBezTo>
                  <a:cubicBezTo>
                    <a:pt x="49" y="151"/>
                    <a:pt x="49" y="144"/>
                    <a:pt x="48" y="137"/>
                  </a:cubicBezTo>
                  <a:cubicBezTo>
                    <a:pt x="46" y="131"/>
                    <a:pt x="43" y="124"/>
                    <a:pt x="43" y="118"/>
                  </a:cubicBezTo>
                  <a:cubicBezTo>
                    <a:pt x="43" y="116"/>
                    <a:pt x="43" y="114"/>
                    <a:pt x="44" y="112"/>
                  </a:cubicBezTo>
                  <a:cubicBezTo>
                    <a:pt x="45" y="111"/>
                    <a:pt x="46" y="110"/>
                    <a:pt x="48" y="109"/>
                  </a:cubicBezTo>
                  <a:cubicBezTo>
                    <a:pt x="49" y="107"/>
                    <a:pt x="51" y="104"/>
                    <a:pt x="52" y="102"/>
                  </a:cubicBezTo>
                  <a:cubicBezTo>
                    <a:pt x="55" y="96"/>
                    <a:pt x="57" y="89"/>
                    <a:pt x="58" y="82"/>
                  </a:cubicBezTo>
                  <a:cubicBezTo>
                    <a:pt x="58" y="77"/>
                    <a:pt x="57" y="71"/>
                    <a:pt x="54" y="66"/>
                  </a:cubicBezTo>
                  <a:cubicBezTo>
                    <a:pt x="60" y="72"/>
                    <a:pt x="68" y="73"/>
                    <a:pt x="75" y="71"/>
                  </a:cubicBez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îśḷîḍê"/>
            <p:cNvSpPr/>
            <p:nvPr/>
          </p:nvSpPr>
          <p:spPr bwMode="auto">
            <a:xfrm>
              <a:off x="3772694" y="4409281"/>
              <a:ext cx="290513" cy="104775"/>
            </a:xfrm>
            <a:prstGeom prst="ellipse">
              <a:avLst/>
            </a:prstGeom>
            <a:solidFill>
              <a:srgbClr val="CD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ïṥlíḑé"/>
            <p:cNvSpPr/>
            <p:nvPr/>
          </p:nvSpPr>
          <p:spPr bwMode="auto">
            <a:xfrm>
              <a:off x="3844132" y="4428331"/>
              <a:ext cx="147638" cy="55563"/>
            </a:xfrm>
            <a:custGeom>
              <a:avLst/>
              <a:gdLst>
                <a:gd name="T0" fmla="*/ 54 w 102"/>
                <a:gd name="T1" fmla="*/ 0 h 38"/>
                <a:gd name="T2" fmla="*/ 46 w 102"/>
                <a:gd name="T3" fmla="*/ 20 h 38"/>
                <a:gd name="T4" fmla="*/ 23 w 102"/>
                <a:gd name="T5" fmla="*/ 3 h 38"/>
                <a:gd name="T6" fmla="*/ 0 w 102"/>
                <a:gd name="T7" fmla="*/ 19 h 38"/>
                <a:gd name="T8" fmla="*/ 51 w 102"/>
                <a:gd name="T9" fmla="*/ 38 h 38"/>
                <a:gd name="T10" fmla="*/ 102 w 102"/>
                <a:gd name="T11" fmla="*/ 19 h 38"/>
                <a:gd name="T12" fmla="*/ 54 w 10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8">
                  <a:moveTo>
                    <a:pt x="54" y="0"/>
                  </a:moveTo>
                  <a:cubicBezTo>
                    <a:pt x="49" y="13"/>
                    <a:pt x="46" y="20"/>
                    <a:pt x="46" y="20"/>
                  </a:cubicBezTo>
                  <a:cubicBezTo>
                    <a:pt x="46" y="20"/>
                    <a:pt x="37" y="14"/>
                    <a:pt x="23" y="3"/>
                  </a:cubicBezTo>
                  <a:cubicBezTo>
                    <a:pt x="9" y="6"/>
                    <a:pt x="0" y="12"/>
                    <a:pt x="0" y="19"/>
                  </a:cubicBezTo>
                  <a:cubicBezTo>
                    <a:pt x="0" y="29"/>
                    <a:pt x="23" y="38"/>
                    <a:pt x="51" y="38"/>
                  </a:cubicBezTo>
                  <a:cubicBezTo>
                    <a:pt x="79" y="38"/>
                    <a:pt x="102" y="29"/>
                    <a:pt x="102" y="19"/>
                  </a:cubicBezTo>
                  <a:cubicBezTo>
                    <a:pt x="102" y="9"/>
                    <a:pt x="81" y="0"/>
                    <a:pt x="5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ïSḻîďé"/>
            <p:cNvSpPr/>
            <p:nvPr/>
          </p:nvSpPr>
          <p:spPr bwMode="auto">
            <a:xfrm>
              <a:off x="3737769" y="4450556"/>
              <a:ext cx="325438" cy="347663"/>
            </a:xfrm>
            <a:custGeom>
              <a:avLst/>
              <a:gdLst>
                <a:gd name="T0" fmla="*/ 24 w 226"/>
                <a:gd name="T1" fmla="*/ 0 h 242"/>
                <a:gd name="T2" fmla="*/ 226 w 226"/>
                <a:gd name="T3" fmla="*/ 8 h 242"/>
                <a:gd name="T4" fmla="*/ 152 w 226"/>
                <a:gd name="T5" fmla="*/ 242 h 242"/>
                <a:gd name="T6" fmla="*/ 69 w 226"/>
                <a:gd name="T7" fmla="*/ 242 h 242"/>
                <a:gd name="T8" fmla="*/ 24 w 226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2">
                  <a:moveTo>
                    <a:pt x="24" y="0"/>
                  </a:moveTo>
                  <a:cubicBezTo>
                    <a:pt x="24" y="0"/>
                    <a:pt x="135" y="61"/>
                    <a:pt x="226" y="8"/>
                  </a:cubicBezTo>
                  <a:cubicBezTo>
                    <a:pt x="226" y="8"/>
                    <a:pt x="213" y="222"/>
                    <a:pt x="152" y="242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2"/>
                    <a:pt x="0" y="98"/>
                    <a:pt x="24" y="0"/>
                  </a:cubicBezTo>
                </a:path>
              </a:pathLst>
            </a:custGeom>
            <a:solidFill>
              <a:srgbClr val="FF7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iṡľïdé"/>
            <p:cNvSpPr/>
            <p:nvPr/>
          </p:nvSpPr>
          <p:spPr bwMode="auto">
            <a:xfrm>
              <a:off x="3464719" y="3652043"/>
              <a:ext cx="619125" cy="804863"/>
            </a:xfrm>
            <a:custGeom>
              <a:avLst/>
              <a:gdLst>
                <a:gd name="T0" fmla="*/ 402 w 430"/>
                <a:gd name="T1" fmla="*/ 164 h 561"/>
                <a:gd name="T2" fmla="*/ 310 w 430"/>
                <a:gd name="T3" fmla="*/ 561 h 561"/>
                <a:gd name="T4" fmla="*/ 28 w 430"/>
                <a:gd name="T5" fmla="*/ 266 h 561"/>
                <a:gd name="T6" fmla="*/ 164 w 430"/>
                <a:gd name="T7" fmla="*/ 28 h 561"/>
                <a:gd name="T8" fmla="*/ 402 w 430"/>
                <a:gd name="T9" fmla="*/ 164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61">
                  <a:moveTo>
                    <a:pt x="402" y="164"/>
                  </a:moveTo>
                  <a:cubicBezTo>
                    <a:pt x="430" y="267"/>
                    <a:pt x="310" y="561"/>
                    <a:pt x="310" y="561"/>
                  </a:cubicBezTo>
                  <a:cubicBezTo>
                    <a:pt x="310" y="561"/>
                    <a:pt x="56" y="369"/>
                    <a:pt x="28" y="266"/>
                  </a:cubicBezTo>
                  <a:cubicBezTo>
                    <a:pt x="0" y="163"/>
                    <a:pt x="60" y="56"/>
                    <a:pt x="164" y="28"/>
                  </a:cubicBezTo>
                  <a:cubicBezTo>
                    <a:pt x="267" y="0"/>
                    <a:pt x="374" y="60"/>
                    <a:pt x="402" y="1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işḷiḓê"/>
            <p:cNvSpPr/>
            <p:nvPr/>
          </p:nvSpPr>
          <p:spPr bwMode="auto">
            <a:xfrm>
              <a:off x="3494882" y="3682206"/>
              <a:ext cx="554038" cy="774700"/>
            </a:xfrm>
            <a:custGeom>
              <a:avLst/>
              <a:gdLst>
                <a:gd name="T0" fmla="*/ 194 w 385"/>
                <a:gd name="T1" fmla="*/ 0 h 540"/>
                <a:gd name="T2" fmla="*/ 143 w 385"/>
                <a:gd name="T3" fmla="*/ 7 h 540"/>
                <a:gd name="T4" fmla="*/ 0 w 385"/>
                <a:gd name="T5" fmla="*/ 194 h 540"/>
                <a:gd name="T6" fmla="*/ 7 w 385"/>
                <a:gd name="T7" fmla="*/ 245 h 540"/>
                <a:gd name="T8" fmla="*/ 289 w 385"/>
                <a:gd name="T9" fmla="*/ 540 h 540"/>
                <a:gd name="T10" fmla="*/ 385 w 385"/>
                <a:gd name="T11" fmla="*/ 181 h 540"/>
                <a:gd name="T12" fmla="*/ 381 w 385"/>
                <a:gd name="T13" fmla="*/ 143 h 540"/>
                <a:gd name="T14" fmla="*/ 231 w 385"/>
                <a:gd name="T15" fmla="*/ 3 h 540"/>
                <a:gd name="T16" fmla="*/ 194 w 385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540">
                  <a:moveTo>
                    <a:pt x="194" y="0"/>
                  </a:moveTo>
                  <a:cubicBezTo>
                    <a:pt x="177" y="0"/>
                    <a:pt x="160" y="2"/>
                    <a:pt x="143" y="7"/>
                  </a:cubicBezTo>
                  <a:cubicBezTo>
                    <a:pt x="57" y="30"/>
                    <a:pt x="0" y="108"/>
                    <a:pt x="0" y="194"/>
                  </a:cubicBezTo>
                  <a:cubicBezTo>
                    <a:pt x="0" y="211"/>
                    <a:pt x="2" y="228"/>
                    <a:pt x="7" y="245"/>
                  </a:cubicBezTo>
                  <a:cubicBezTo>
                    <a:pt x="35" y="348"/>
                    <a:pt x="289" y="540"/>
                    <a:pt x="289" y="540"/>
                  </a:cubicBezTo>
                  <a:cubicBezTo>
                    <a:pt x="289" y="540"/>
                    <a:pt x="385" y="305"/>
                    <a:pt x="385" y="181"/>
                  </a:cubicBezTo>
                  <a:cubicBezTo>
                    <a:pt x="385" y="166"/>
                    <a:pt x="384" y="154"/>
                    <a:pt x="381" y="143"/>
                  </a:cubicBezTo>
                  <a:cubicBezTo>
                    <a:pt x="361" y="69"/>
                    <a:pt x="301" y="17"/>
                    <a:pt x="231" y="3"/>
                  </a:cubicBezTo>
                  <a:cubicBezTo>
                    <a:pt x="219" y="1"/>
                    <a:pt x="207" y="0"/>
                    <a:pt x="19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íṧľíḑe"/>
            <p:cNvSpPr/>
            <p:nvPr/>
          </p:nvSpPr>
          <p:spPr bwMode="auto">
            <a:xfrm>
              <a:off x="3702844" y="3691731"/>
              <a:ext cx="227013" cy="766763"/>
            </a:xfrm>
            <a:custGeom>
              <a:avLst/>
              <a:gdLst>
                <a:gd name="T0" fmla="*/ 0 w 158"/>
                <a:gd name="T1" fmla="*/ 0 h 534"/>
                <a:gd name="T2" fmla="*/ 146 w 158"/>
                <a:gd name="T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534">
                  <a:moveTo>
                    <a:pt x="0" y="0"/>
                  </a:moveTo>
                  <a:cubicBezTo>
                    <a:pt x="0" y="0"/>
                    <a:pt x="158" y="239"/>
                    <a:pt x="146" y="534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îş1îḓe"/>
            <p:cNvSpPr/>
            <p:nvPr/>
          </p:nvSpPr>
          <p:spPr bwMode="auto">
            <a:xfrm>
              <a:off x="3894932" y="4047331"/>
              <a:ext cx="282575" cy="411163"/>
            </a:xfrm>
            <a:custGeom>
              <a:avLst/>
              <a:gdLst>
                <a:gd name="T0" fmla="*/ 143 w 197"/>
                <a:gd name="T1" fmla="*/ 77 h 287"/>
                <a:gd name="T2" fmla="*/ 18 w 197"/>
                <a:gd name="T3" fmla="*/ 287 h 287"/>
                <a:gd name="T4" fmla="*/ 180 w 197"/>
                <a:gd name="T5" fmla="*/ 185 h 287"/>
                <a:gd name="T6" fmla="*/ 145 w 197"/>
                <a:gd name="T7" fmla="*/ 79 h 287"/>
                <a:gd name="T8" fmla="*/ 143 w 197"/>
                <a:gd name="T9" fmla="*/ 7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7">
                  <a:moveTo>
                    <a:pt x="143" y="77"/>
                  </a:moveTo>
                  <a:cubicBezTo>
                    <a:pt x="143" y="77"/>
                    <a:pt x="0" y="0"/>
                    <a:pt x="18" y="287"/>
                  </a:cubicBezTo>
                  <a:cubicBezTo>
                    <a:pt x="18" y="287"/>
                    <a:pt x="138" y="283"/>
                    <a:pt x="180" y="185"/>
                  </a:cubicBezTo>
                  <a:cubicBezTo>
                    <a:pt x="197" y="146"/>
                    <a:pt x="182" y="100"/>
                    <a:pt x="145" y="79"/>
                  </a:cubicBezTo>
                  <a:lnTo>
                    <a:pt x="143" y="7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íŝḷïḍè"/>
            <p:cNvSpPr/>
            <p:nvPr/>
          </p:nvSpPr>
          <p:spPr bwMode="auto">
            <a:xfrm>
              <a:off x="3920332" y="4158456"/>
              <a:ext cx="184150" cy="300038"/>
            </a:xfrm>
            <a:custGeom>
              <a:avLst/>
              <a:gdLst>
                <a:gd name="T0" fmla="*/ 128 w 128"/>
                <a:gd name="T1" fmla="*/ 0 h 209"/>
                <a:gd name="T2" fmla="*/ 0 w 128"/>
                <a:gd name="T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09">
                  <a:moveTo>
                    <a:pt x="128" y="0"/>
                  </a:moveTo>
                  <a:cubicBezTo>
                    <a:pt x="128" y="0"/>
                    <a:pt x="109" y="149"/>
                    <a:pt x="0" y="209"/>
                  </a:cubicBezTo>
                </a:path>
              </a:pathLst>
            </a:custGeom>
            <a:noFill/>
            <a:ln w="4763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iSḷiďè"/>
            <p:cNvSpPr/>
            <p:nvPr/>
          </p:nvSpPr>
          <p:spPr bwMode="auto">
            <a:xfrm>
              <a:off x="4052094" y="4461668"/>
              <a:ext cx="11113" cy="103188"/>
            </a:xfrm>
            <a:custGeom>
              <a:avLst/>
              <a:gdLst>
                <a:gd name="T0" fmla="*/ 8 w 8"/>
                <a:gd name="T1" fmla="*/ 2 h 72"/>
                <a:gd name="T2" fmla="*/ 8 w 8"/>
                <a:gd name="T3" fmla="*/ 2 h 72"/>
                <a:gd name="T4" fmla="*/ 0 w 8"/>
                <a:gd name="T5" fmla="*/ 72 h 72"/>
                <a:gd name="T6" fmla="*/ 8 w 8"/>
                <a:gd name="T7" fmla="*/ 2 h 72"/>
                <a:gd name="T8" fmla="*/ 8 w 8"/>
                <a:gd name="T9" fmla="*/ 0 h 72"/>
                <a:gd name="T10" fmla="*/ 8 w 8"/>
                <a:gd name="T11" fmla="*/ 0 h 72"/>
                <a:gd name="T12" fmla="*/ 8 w 8"/>
                <a:gd name="T13" fmla="*/ 0 h 72"/>
                <a:gd name="T14" fmla="*/ 8 w 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5" y="38"/>
                    <a:pt x="0" y="72"/>
                  </a:cubicBezTo>
                  <a:cubicBezTo>
                    <a:pt x="5" y="38"/>
                    <a:pt x="7" y="9"/>
                    <a:pt x="8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D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ïṧliḑé"/>
            <p:cNvSpPr/>
            <p:nvPr/>
          </p:nvSpPr>
          <p:spPr bwMode="auto">
            <a:xfrm>
              <a:off x="4042569" y="4461668"/>
              <a:ext cx="20638" cy="9525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0 w 14"/>
                <a:gd name="T5" fmla="*/ 7 h 7"/>
                <a:gd name="T6" fmla="*/ 14 w 14"/>
                <a:gd name="T7" fmla="*/ 0 h 7"/>
                <a:gd name="T8" fmla="*/ 14 w 14"/>
                <a:gd name="T9" fmla="*/ 0 h 7"/>
                <a:gd name="T10" fmla="*/ 14 w 14"/>
                <a:gd name="T11" fmla="*/ 0 h 7"/>
                <a:gd name="T12" fmla="*/ 14 w 14"/>
                <a:gd name="T13" fmla="*/ 2 h 7"/>
                <a:gd name="T14" fmla="*/ 14 w 14"/>
                <a:gd name="T15" fmla="*/ 2 h 7"/>
                <a:gd name="T16" fmla="*/ 14 w 14"/>
                <a:gd name="T17" fmla="*/ 0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5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iŝḷíďé"/>
            <p:cNvSpPr/>
            <p:nvPr/>
          </p:nvSpPr>
          <p:spPr bwMode="auto">
            <a:xfrm>
              <a:off x="3833019" y="4461668"/>
              <a:ext cx="230188" cy="336550"/>
            </a:xfrm>
            <a:custGeom>
              <a:avLst/>
              <a:gdLst>
                <a:gd name="T0" fmla="*/ 160 w 160"/>
                <a:gd name="T1" fmla="*/ 0 h 234"/>
                <a:gd name="T2" fmla="*/ 146 w 160"/>
                <a:gd name="T3" fmla="*/ 7 h 234"/>
                <a:gd name="T4" fmla="*/ 73 w 160"/>
                <a:gd name="T5" fmla="*/ 226 h 234"/>
                <a:gd name="T6" fmla="*/ 0 w 160"/>
                <a:gd name="T7" fmla="*/ 226 h 234"/>
                <a:gd name="T8" fmla="*/ 3 w 160"/>
                <a:gd name="T9" fmla="*/ 234 h 234"/>
                <a:gd name="T10" fmla="*/ 86 w 160"/>
                <a:gd name="T11" fmla="*/ 234 h 234"/>
                <a:gd name="T12" fmla="*/ 152 w 160"/>
                <a:gd name="T13" fmla="*/ 72 h 234"/>
                <a:gd name="T14" fmla="*/ 160 w 160"/>
                <a:gd name="T15" fmla="*/ 2 h 234"/>
                <a:gd name="T16" fmla="*/ 160 w 1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4">
                  <a:moveTo>
                    <a:pt x="160" y="0"/>
                  </a:moveTo>
                  <a:cubicBezTo>
                    <a:pt x="155" y="3"/>
                    <a:pt x="151" y="5"/>
                    <a:pt x="146" y="7"/>
                  </a:cubicBezTo>
                  <a:cubicBezTo>
                    <a:pt x="142" y="56"/>
                    <a:pt x="125" y="209"/>
                    <a:pt x="73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1"/>
                    <a:pt x="3" y="234"/>
                    <a:pt x="3" y="234"/>
                  </a:cubicBezTo>
                  <a:cubicBezTo>
                    <a:pt x="86" y="234"/>
                    <a:pt x="86" y="234"/>
                    <a:pt x="86" y="234"/>
                  </a:cubicBezTo>
                  <a:cubicBezTo>
                    <a:pt x="124" y="222"/>
                    <a:pt x="143" y="136"/>
                    <a:pt x="152" y="72"/>
                  </a:cubicBezTo>
                  <a:cubicBezTo>
                    <a:pt x="157" y="38"/>
                    <a:pt x="159" y="10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</a:path>
              </a:pathLst>
            </a:custGeom>
            <a:solidFill>
              <a:srgbClr val="F2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íṩľîďê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solidFill>
              <a:srgbClr val="DDE1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îṥļíḍè"/>
            <p:cNvSpPr/>
            <p:nvPr/>
          </p:nvSpPr>
          <p:spPr bwMode="auto">
            <a:xfrm>
              <a:off x="5379244" y="3977481"/>
              <a:ext cx="1203325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ïśļîďé"/>
            <p:cNvSpPr/>
            <p:nvPr/>
          </p:nvSpPr>
          <p:spPr bwMode="auto">
            <a:xfrm>
              <a:off x="7566819" y="2178843"/>
              <a:ext cx="698500" cy="533400"/>
            </a:xfrm>
            <a:custGeom>
              <a:avLst/>
              <a:gdLst>
                <a:gd name="T0" fmla="*/ 61 w 486"/>
                <a:gd name="T1" fmla="*/ 0 h 372"/>
                <a:gd name="T2" fmla="*/ 19 w 486"/>
                <a:gd name="T3" fmla="*/ 86 h 372"/>
                <a:gd name="T4" fmla="*/ 109 w 486"/>
                <a:gd name="T5" fmla="*/ 152 h 372"/>
                <a:gd name="T6" fmla="*/ 338 w 486"/>
                <a:gd name="T7" fmla="*/ 372 h 372"/>
                <a:gd name="T8" fmla="*/ 486 w 486"/>
                <a:gd name="T9" fmla="*/ 298 h 372"/>
                <a:gd name="T10" fmla="*/ 272 w 486"/>
                <a:gd name="T11" fmla="*/ 181 h 372"/>
                <a:gd name="T12" fmla="*/ 143 w 486"/>
                <a:gd name="T13" fmla="*/ 59 h 372"/>
                <a:gd name="T14" fmla="*/ 61 w 486"/>
                <a:gd name="T1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372">
                  <a:moveTo>
                    <a:pt x="61" y="0"/>
                  </a:moveTo>
                  <a:cubicBezTo>
                    <a:pt x="61" y="0"/>
                    <a:pt x="0" y="35"/>
                    <a:pt x="19" y="86"/>
                  </a:cubicBezTo>
                  <a:cubicBezTo>
                    <a:pt x="19" y="86"/>
                    <a:pt x="83" y="105"/>
                    <a:pt x="109" y="152"/>
                  </a:cubicBezTo>
                  <a:cubicBezTo>
                    <a:pt x="135" y="200"/>
                    <a:pt x="338" y="372"/>
                    <a:pt x="338" y="372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486" y="298"/>
                    <a:pt x="434" y="229"/>
                    <a:pt x="272" y="181"/>
                  </a:cubicBezTo>
                  <a:cubicBezTo>
                    <a:pt x="272" y="181"/>
                    <a:pt x="176" y="78"/>
                    <a:pt x="143" y="59"/>
                  </a:cubicBezTo>
                  <a:cubicBezTo>
                    <a:pt x="109" y="40"/>
                    <a:pt x="61" y="0"/>
                    <a:pt x="61" y="0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iśḷïḑé"/>
            <p:cNvSpPr/>
            <p:nvPr/>
          </p:nvSpPr>
          <p:spPr bwMode="auto">
            <a:xfrm>
              <a:off x="7850982" y="2421731"/>
              <a:ext cx="133350" cy="220663"/>
            </a:xfrm>
            <a:custGeom>
              <a:avLst/>
              <a:gdLst>
                <a:gd name="T0" fmla="*/ 62 w 92"/>
                <a:gd name="T1" fmla="*/ 0 h 154"/>
                <a:gd name="T2" fmla="*/ 35 w 92"/>
                <a:gd name="T3" fmla="*/ 41 h 154"/>
                <a:gd name="T4" fmla="*/ 0 w 92"/>
                <a:gd name="T5" fmla="*/ 78 h 154"/>
                <a:gd name="T6" fmla="*/ 83 w 92"/>
                <a:gd name="T7" fmla="*/ 154 h 154"/>
                <a:gd name="T8" fmla="*/ 92 w 92"/>
                <a:gd name="T9" fmla="*/ 45 h 154"/>
                <a:gd name="T10" fmla="*/ 92 w 92"/>
                <a:gd name="T11" fmla="*/ 30 h 154"/>
                <a:gd name="T12" fmla="*/ 74 w 92"/>
                <a:gd name="T13" fmla="*/ 12 h 154"/>
                <a:gd name="T14" fmla="*/ 62 w 9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54">
                  <a:moveTo>
                    <a:pt x="62" y="0"/>
                  </a:moveTo>
                  <a:cubicBezTo>
                    <a:pt x="56" y="15"/>
                    <a:pt x="47" y="28"/>
                    <a:pt x="35" y="4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8" y="104"/>
                    <a:pt x="58" y="131"/>
                    <a:pt x="83" y="154"/>
                  </a:cubicBezTo>
                  <a:cubicBezTo>
                    <a:pt x="90" y="118"/>
                    <a:pt x="91" y="81"/>
                    <a:pt x="92" y="45"/>
                  </a:cubicBezTo>
                  <a:cubicBezTo>
                    <a:pt x="92" y="40"/>
                    <a:pt x="92" y="35"/>
                    <a:pt x="92" y="30"/>
                  </a:cubicBezTo>
                  <a:cubicBezTo>
                    <a:pt x="85" y="24"/>
                    <a:pt x="79" y="18"/>
                    <a:pt x="74" y="12"/>
                  </a:cubicBezTo>
                  <a:cubicBezTo>
                    <a:pt x="73" y="11"/>
                    <a:pt x="68" y="6"/>
                    <a:pt x="62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ïṥľîḑe"/>
            <p:cNvSpPr/>
            <p:nvPr/>
          </p:nvSpPr>
          <p:spPr bwMode="auto">
            <a:xfrm>
              <a:off x="5931694" y="2120106"/>
              <a:ext cx="2046288" cy="2130425"/>
            </a:xfrm>
            <a:custGeom>
              <a:avLst/>
              <a:gdLst>
                <a:gd name="T0" fmla="*/ 94 w 1423"/>
                <a:gd name="T1" fmla="*/ 1183 h 1483"/>
                <a:gd name="T2" fmla="*/ 1170 w 1423"/>
                <a:gd name="T3" fmla="*/ 58 h 1483"/>
                <a:gd name="T4" fmla="*/ 1366 w 1423"/>
                <a:gd name="T5" fmla="*/ 53 h 1483"/>
                <a:gd name="T6" fmla="*/ 1370 w 1423"/>
                <a:gd name="T7" fmla="*/ 249 h 1483"/>
                <a:gd name="T8" fmla="*/ 295 w 1423"/>
                <a:gd name="T9" fmla="*/ 1375 h 1483"/>
                <a:gd name="T10" fmla="*/ 0 w 1423"/>
                <a:gd name="T11" fmla="*/ 1483 h 1483"/>
                <a:gd name="T12" fmla="*/ 94 w 1423"/>
                <a:gd name="T13" fmla="*/ 11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3" h="1483">
                  <a:moveTo>
                    <a:pt x="94" y="1183"/>
                  </a:moveTo>
                  <a:cubicBezTo>
                    <a:pt x="1170" y="58"/>
                    <a:pt x="1170" y="58"/>
                    <a:pt x="1170" y="58"/>
                  </a:cubicBezTo>
                  <a:cubicBezTo>
                    <a:pt x="1223" y="2"/>
                    <a:pt x="1310" y="0"/>
                    <a:pt x="1366" y="53"/>
                  </a:cubicBezTo>
                  <a:cubicBezTo>
                    <a:pt x="1421" y="106"/>
                    <a:pt x="1423" y="194"/>
                    <a:pt x="1370" y="249"/>
                  </a:cubicBezTo>
                  <a:cubicBezTo>
                    <a:pt x="295" y="1375"/>
                    <a:pt x="295" y="1375"/>
                    <a:pt x="295" y="1375"/>
                  </a:cubicBezTo>
                  <a:cubicBezTo>
                    <a:pt x="0" y="1483"/>
                    <a:pt x="0" y="1483"/>
                    <a:pt x="0" y="1483"/>
                  </a:cubicBezTo>
                  <a:cubicBezTo>
                    <a:pt x="94" y="1183"/>
                    <a:pt x="94" y="1183"/>
                    <a:pt x="94" y="118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ísḷïḑê"/>
            <p:cNvSpPr/>
            <p:nvPr/>
          </p:nvSpPr>
          <p:spPr bwMode="auto">
            <a:xfrm>
              <a:off x="6807994" y="2416968"/>
              <a:ext cx="1133475" cy="1206500"/>
            </a:xfrm>
            <a:custGeom>
              <a:avLst/>
              <a:gdLst>
                <a:gd name="T0" fmla="*/ 98 w 789"/>
                <a:gd name="T1" fmla="*/ 738 h 840"/>
                <a:gd name="T2" fmla="*/ 98 w 789"/>
                <a:gd name="T3" fmla="*/ 738 h 840"/>
                <a:gd name="T4" fmla="*/ 0 w 789"/>
                <a:gd name="T5" fmla="*/ 840 h 840"/>
                <a:gd name="T6" fmla="*/ 98 w 789"/>
                <a:gd name="T7" fmla="*/ 738 h 840"/>
                <a:gd name="T8" fmla="*/ 552 w 789"/>
                <a:gd name="T9" fmla="*/ 262 h 840"/>
                <a:gd name="T10" fmla="*/ 135 w 789"/>
                <a:gd name="T11" fmla="*/ 699 h 840"/>
                <a:gd name="T12" fmla="*/ 135 w 789"/>
                <a:gd name="T13" fmla="*/ 699 h 840"/>
                <a:gd name="T14" fmla="*/ 553 w 789"/>
                <a:gd name="T15" fmla="*/ 262 h 840"/>
                <a:gd name="T16" fmla="*/ 552 w 789"/>
                <a:gd name="T17" fmla="*/ 262 h 840"/>
                <a:gd name="T18" fmla="*/ 678 w 789"/>
                <a:gd name="T19" fmla="*/ 131 h 840"/>
                <a:gd name="T20" fmla="*/ 677 w 789"/>
                <a:gd name="T21" fmla="*/ 131 h 840"/>
                <a:gd name="T22" fmla="*/ 644 w 789"/>
                <a:gd name="T23" fmla="*/ 165 h 840"/>
                <a:gd name="T24" fmla="*/ 645 w 789"/>
                <a:gd name="T25" fmla="*/ 165 h 840"/>
                <a:gd name="T26" fmla="*/ 678 w 789"/>
                <a:gd name="T27" fmla="*/ 131 h 840"/>
                <a:gd name="T28" fmla="*/ 725 w 789"/>
                <a:gd name="T29" fmla="*/ 81 h 840"/>
                <a:gd name="T30" fmla="*/ 715 w 789"/>
                <a:gd name="T31" fmla="*/ 92 h 840"/>
                <a:gd name="T32" fmla="*/ 715 w 789"/>
                <a:gd name="T33" fmla="*/ 92 h 840"/>
                <a:gd name="T34" fmla="*/ 726 w 789"/>
                <a:gd name="T35" fmla="*/ 81 h 840"/>
                <a:gd name="T36" fmla="*/ 725 w 789"/>
                <a:gd name="T37" fmla="*/ 81 h 840"/>
                <a:gd name="T38" fmla="*/ 789 w 789"/>
                <a:gd name="T39" fmla="*/ 0 h 840"/>
                <a:gd name="T40" fmla="*/ 788 w 789"/>
                <a:gd name="T41" fmla="*/ 3 h 840"/>
                <a:gd name="T42" fmla="*/ 788 w 789"/>
                <a:gd name="T43" fmla="*/ 3 h 840"/>
                <a:gd name="T44" fmla="*/ 789 w 789"/>
                <a:gd name="T45" fmla="*/ 1 h 840"/>
                <a:gd name="T46" fmla="*/ 789 w 789"/>
                <a:gd name="T4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40">
                  <a:moveTo>
                    <a:pt x="98" y="738"/>
                  </a:moveTo>
                  <a:cubicBezTo>
                    <a:pt x="98" y="738"/>
                    <a:pt x="98" y="738"/>
                    <a:pt x="98" y="738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98" y="738"/>
                    <a:pt x="98" y="738"/>
                    <a:pt x="98" y="738"/>
                  </a:cubicBezTo>
                  <a:moveTo>
                    <a:pt x="552" y="262"/>
                  </a:moveTo>
                  <a:cubicBezTo>
                    <a:pt x="135" y="699"/>
                    <a:pt x="135" y="699"/>
                    <a:pt x="135" y="699"/>
                  </a:cubicBezTo>
                  <a:cubicBezTo>
                    <a:pt x="135" y="699"/>
                    <a:pt x="135" y="699"/>
                    <a:pt x="135" y="699"/>
                  </a:cubicBezTo>
                  <a:cubicBezTo>
                    <a:pt x="553" y="262"/>
                    <a:pt x="553" y="262"/>
                    <a:pt x="553" y="262"/>
                  </a:cubicBezTo>
                  <a:cubicBezTo>
                    <a:pt x="553" y="262"/>
                    <a:pt x="553" y="262"/>
                    <a:pt x="552" y="262"/>
                  </a:cubicBezTo>
                  <a:moveTo>
                    <a:pt x="678" y="131"/>
                  </a:moveTo>
                  <a:cubicBezTo>
                    <a:pt x="677" y="131"/>
                    <a:pt x="677" y="131"/>
                    <a:pt x="677" y="131"/>
                  </a:cubicBezTo>
                  <a:cubicBezTo>
                    <a:pt x="644" y="165"/>
                    <a:pt x="644" y="165"/>
                    <a:pt x="644" y="165"/>
                  </a:cubicBezTo>
                  <a:cubicBezTo>
                    <a:pt x="645" y="165"/>
                    <a:pt x="645" y="165"/>
                    <a:pt x="645" y="165"/>
                  </a:cubicBezTo>
                  <a:cubicBezTo>
                    <a:pt x="678" y="131"/>
                    <a:pt x="678" y="131"/>
                    <a:pt x="678" y="131"/>
                  </a:cubicBezTo>
                  <a:moveTo>
                    <a:pt x="725" y="81"/>
                  </a:moveTo>
                  <a:cubicBezTo>
                    <a:pt x="715" y="92"/>
                    <a:pt x="715" y="92"/>
                    <a:pt x="715" y="92"/>
                  </a:cubicBezTo>
                  <a:cubicBezTo>
                    <a:pt x="715" y="92"/>
                    <a:pt x="715" y="92"/>
                    <a:pt x="715" y="92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5" y="81"/>
                    <a:pt x="725" y="81"/>
                    <a:pt x="725" y="81"/>
                  </a:cubicBezTo>
                  <a:moveTo>
                    <a:pt x="789" y="0"/>
                  </a:moveTo>
                  <a:cubicBezTo>
                    <a:pt x="789" y="1"/>
                    <a:pt x="788" y="2"/>
                    <a:pt x="788" y="3"/>
                  </a:cubicBezTo>
                  <a:cubicBezTo>
                    <a:pt x="788" y="3"/>
                    <a:pt x="788" y="3"/>
                    <a:pt x="788" y="3"/>
                  </a:cubicBezTo>
                  <a:cubicBezTo>
                    <a:pt x="789" y="2"/>
                    <a:pt x="789" y="1"/>
                    <a:pt x="789" y="1"/>
                  </a:cubicBezTo>
                  <a:cubicBezTo>
                    <a:pt x="789" y="1"/>
                    <a:pt x="789" y="1"/>
                    <a:pt x="789" y="0"/>
                  </a:cubicBezTo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ïṡ1îḍ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ïṥľïdè"/>
            <p:cNvSpPr/>
            <p:nvPr/>
          </p:nvSpPr>
          <p:spPr bwMode="auto">
            <a:xfrm>
              <a:off x="6947694" y="3420268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0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iṩḷidé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ïṩḻîḓè"/>
            <p:cNvSpPr/>
            <p:nvPr/>
          </p:nvSpPr>
          <p:spPr bwMode="auto">
            <a:xfrm>
              <a:off x="7781132" y="2548731"/>
              <a:ext cx="53975" cy="55563"/>
            </a:xfrm>
            <a:custGeom>
              <a:avLst/>
              <a:gdLst>
                <a:gd name="T0" fmla="*/ 34 w 34"/>
                <a:gd name="T1" fmla="*/ 0 h 35"/>
                <a:gd name="T2" fmla="*/ 34 w 34"/>
                <a:gd name="T3" fmla="*/ 0 h 35"/>
                <a:gd name="T4" fmla="*/ 0 w 34"/>
                <a:gd name="T5" fmla="*/ 35 h 35"/>
                <a:gd name="T6" fmla="*/ 1 w 34"/>
                <a:gd name="T7" fmla="*/ 35 h 35"/>
                <a:gd name="T8" fmla="*/ 34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34" y="0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îSḻîdè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4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îSḷîḓé"/>
            <p:cNvSpPr/>
            <p:nvPr/>
          </p:nvSpPr>
          <p:spPr bwMode="auto">
            <a:xfrm>
              <a:off x="5931694" y="4183856"/>
              <a:ext cx="20638" cy="66675"/>
            </a:xfrm>
            <a:custGeom>
              <a:avLst/>
              <a:gdLst>
                <a:gd name="T0" fmla="*/ 13 w 13"/>
                <a:gd name="T1" fmla="*/ 0 h 42"/>
                <a:gd name="T2" fmla="*/ 13 w 13"/>
                <a:gd name="T3" fmla="*/ 0 h 42"/>
                <a:gd name="T4" fmla="*/ 0 w 13"/>
                <a:gd name="T5" fmla="*/ 42 h 42"/>
                <a:gd name="T6" fmla="*/ 0 w 13"/>
                <a:gd name="T7" fmla="*/ 42 h 42"/>
                <a:gd name="T8" fmla="*/ 13 w 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2">
                  <a:moveTo>
                    <a:pt x="13" y="0"/>
                  </a:move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îṩḷídê"/>
            <p:cNvSpPr/>
            <p:nvPr/>
          </p:nvSpPr>
          <p:spPr bwMode="auto">
            <a:xfrm>
              <a:off x="7849394" y="2421731"/>
              <a:ext cx="90488" cy="111125"/>
            </a:xfrm>
            <a:custGeom>
              <a:avLst/>
              <a:gdLst>
                <a:gd name="T0" fmla="*/ 63 w 63"/>
                <a:gd name="T1" fmla="*/ 0 h 78"/>
                <a:gd name="T2" fmla="*/ 36 w 63"/>
                <a:gd name="T3" fmla="*/ 40 h 78"/>
                <a:gd name="T4" fmla="*/ 0 w 63"/>
                <a:gd name="T5" fmla="*/ 78 h 78"/>
                <a:gd name="T6" fmla="*/ 1 w 63"/>
                <a:gd name="T7" fmla="*/ 78 h 78"/>
                <a:gd name="T8" fmla="*/ 36 w 63"/>
                <a:gd name="T9" fmla="*/ 41 h 78"/>
                <a:gd name="T10" fmla="*/ 63 w 63"/>
                <a:gd name="T11" fmla="*/ 0 h 78"/>
                <a:gd name="T12" fmla="*/ 63 w 6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cubicBezTo>
                    <a:pt x="57" y="14"/>
                    <a:pt x="48" y="28"/>
                    <a:pt x="36" y="4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1" y="7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8" y="28"/>
                    <a:pt x="57" y="15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2B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í$ľiḑe"/>
            <p:cNvSpPr/>
            <p:nvPr/>
          </p:nvSpPr>
          <p:spPr bwMode="auto">
            <a:xfrm>
              <a:off x="5931694" y="2143918"/>
              <a:ext cx="2009775" cy="2106613"/>
            </a:xfrm>
            <a:custGeom>
              <a:avLst/>
              <a:gdLst>
                <a:gd name="T0" fmla="*/ 1116 w 1398"/>
                <a:gd name="T1" fmla="*/ 418 h 1467"/>
                <a:gd name="T2" fmla="*/ 236 w 1398"/>
                <a:gd name="T3" fmla="*/ 1339 h 1467"/>
                <a:gd name="T4" fmla="*/ 15 w 1398"/>
                <a:gd name="T5" fmla="*/ 1420 h 1467"/>
                <a:gd name="T6" fmla="*/ 0 w 1398"/>
                <a:gd name="T7" fmla="*/ 1467 h 1467"/>
                <a:gd name="T8" fmla="*/ 295 w 1398"/>
                <a:gd name="T9" fmla="*/ 1359 h 1467"/>
                <a:gd name="T10" fmla="*/ 609 w 1398"/>
                <a:gd name="T11" fmla="*/ 1030 h 1467"/>
                <a:gd name="T12" fmla="*/ 707 w 1398"/>
                <a:gd name="T13" fmla="*/ 928 h 1467"/>
                <a:gd name="T14" fmla="*/ 744 w 1398"/>
                <a:gd name="T15" fmla="*/ 889 h 1467"/>
                <a:gd name="T16" fmla="*/ 1161 w 1398"/>
                <a:gd name="T17" fmla="*/ 452 h 1467"/>
                <a:gd name="T18" fmla="*/ 1146 w 1398"/>
                <a:gd name="T19" fmla="*/ 441 h 1467"/>
                <a:gd name="T20" fmla="*/ 1116 w 1398"/>
                <a:gd name="T21" fmla="*/ 418 h 1467"/>
                <a:gd name="T22" fmla="*/ 1284 w 1398"/>
                <a:gd name="T23" fmla="*/ 0 h 1467"/>
                <a:gd name="T24" fmla="*/ 1307 w 1398"/>
                <a:gd name="T25" fmla="*/ 17 h 1467"/>
                <a:gd name="T26" fmla="*/ 1311 w 1398"/>
                <a:gd name="T27" fmla="*/ 213 h 1467"/>
                <a:gd name="T28" fmla="*/ 1195 w 1398"/>
                <a:gd name="T29" fmla="*/ 335 h 1467"/>
                <a:gd name="T30" fmla="*/ 1222 w 1398"/>
                <a:gd name="T31" fmla="*/ 355 h 1467"/>
                <a:gd name="T32" fmla="*/ 1230 w 1398"/>
                <a:gd name="T33" fmla="*/ 355 h 1467"/>
                <a:gd name="T34" fmla="*/ 1253 w 1398"/>
                <a:gd name="T35" fmla="*/ 355 h 1467"/>
                <a:gd name="T36" fmla="*/ 1286 w 1398"/>
                <a:gd name="T37" fmla="*/ 321 h 1467"/>
                <a:gd name="T38" fmla="*/ 1324 w 1398"/>
                <a:gd name="T39" fmla="*/ 282 h 1467"/>
                <a:gd name="T40" fmla="*/ 1334 w 1398"/>
                <a:gd name="T41" fmla="*/ 271 h 1467"/>
                <a:gd name="T42" fmla="*/ 1370 w 1398"/>
                <a:gd name="T43" fmla="*/ 233 h 1467"/>
                <a:gd name="T44" fmla="*/ 1397 w 1398"/>
                <a:gd name="T45" fmla="*/ 193 h 1467"/>
                <a:gd name="T46" fmla="*/ 1397 w 1398"/>
                <a:gd name="T47" fmla="*/ 193 h 1467"/>
                <a:gd name="T48" fmla="*/ 1398 w 1398"/>
                <a:gd name="T49" fmla="*/ 190 h 1467"/>
                <a:gd name="T50" fmla="*/ 1380 w 1398"/>
                <a:gd name="T51" fmla="*/ 126 h 1467"/>
                <a:gd name="T52" fmla="*/ 1380 w 1398"/>
                <a:gd name="T53" fmla="*/ 121 h 1467"/>
                <a:gd name="T54" fmla="*/ 1372 w 1398"/>
                <a:gd name="T55" fmla="*/ 111 h 1467"/>
                <a:gd name="T56" fmla="*/ 1370 w 1398"/>
                <a:gd name="T57" fmla="*/ 96 h 1467"/>
                <a:gd name="T58" fmla="*/ 1365 w 1398"/>
                <a:gd name="T59" fmla="*/ 37 h 1467"/>
                <a:gd name="T60" fmla="*/ 1284 w 1398"/>
                <a:gd name="T61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8" h="1467">
                  <a:moveTo>
                    <a:pt x="1116" y="418"/>
                  </a:moveTo>
                  <a:cubicBezTo>
                    <a:pt x="236" y="1339"/>
                    <a:pt x="236" y="1339"/>
                    <a:pt x="236" y="1339"/>
                  </a:cubicBezTo>
                  <a:cubicBezTo>
                    <a:pt x="15" y="1420"/>
                    <a:pt x="15" y="1420"/>
                    <a:pt x="15" y="1420"/>
                  </a:cubicBezTo>
                  <a:cubicBezTo>
                    <a:pt x="0" y="1467"/>
                    <a:pt x="0" y="1467"/>
                    <a:pt x="0" y="1467"/>
                  </a:cubicBezTo>
                  <a:cubicBezTo>
                    <a:pt x="295" y="1359"/>
                    <a:pt x="295" y="1359"/>
                    <a:pt x="295" y="1359"/>
                  </a:cubicBezTo>
                  <a:cubicBezTo>
                    <a:pt x="609" y="1030"/>
                    <a:pt x="609" y="1030"/>
                    <a:pt x="609" y="1030"/>
                  </a:cubicBezTo>
                  <a:cubicBezTo>
                    <a:pt x="707" y="928"/>
                    <a:pt x="707" y="928"/>
                    <a:pt x="707" y="928"/>
                  </a:cubicBezTo>
                  <a:cubicBezTo>
                    <a:pt x="744" y="889"/>
                    <a:pt x="744" y="889"/>
                    <a:pt x="744" y="889"/>
                  </a:cubicBezTo>
                  <a:cubicBezTo>
                    <a:pt x="1161" y="452"/>
                    <a:pt x="1161" y="452"/>
                    <a:pt x="1161" y="452"/>
                  </a:cubicBezTo>
                  <a:cubicBezTo>
                    <a:pt x="1156" y="448"/>
                    <a:pt x="1151" y="444"/>
                    <a:pt x="1146" y="441"/>
                  </a:cubicBezTo>
                  <a:cubicBezTo>
                    <a:pt x="1134" y="433"/>
                    <a:pt x="1125" y="425"/>
                    <a:pt x="1116" y="418"/>
                  </a:cubicBezTo>
                  <a:moveTo>
                    <a:pt x="1284" y="0"/>
                  </a:moveTo>
                  <a:cubicBezTo>
                    <a:pt x="1293" y="5"/>
                    <a:pt x="1300" y="11"/>
                    <a:pt x="1307" y="17"/>
                  </a:cubicBezTo>
                  <a:cubicBezTo>
                    <a:pt x="1362" y="70"/>
                    <a:pt x="1364" y="158"/>
                    <a:pt x="1311" y="213"/>
                  </a:cubicBezTo>
                  <a:cubicBezTo>
                    <a:pt x="1195" y="335"/>
                    <a:pt x="1195" y="335"/>
                    <a:pt x="1195" y="335"/>
                  </a:cubicBezTo>
                  <a:cubicBezTo>
                    <a:pt x="1211" y="349"/>
                    <a:pt x="1222" y="355"/>
                    <a:pt x="1222" y="355"/>
                  </a:cubicBezTo>
                  <a:cubicBezTo>
                    <a:pt x="1222" y="355"/>
                    <a:pt x="1225" y="355"/>
                    <a:pt x="1230" y="355"/>
                  </a:cubicBezTo>
                  <a:cubicBezTo>
                    <a:pt x="1236" y="355"/>
                    <a:pt x="1244" y="355"/>
                    <a:pt x="1253" y="355"/>
                  </a:cubicBezTo>
                  <a:cubicBezTo>
                    <a:pt x="1286" y="321"/>
                    <a:pt x="1286" y="321"/>
                    <a:pt x="1286" y="321"/>
                  </a:cubicBezTo>
                  <a:cubicBezTo>
                    <a:pt x="1324" y="282"/>
                    <a:pt x="1324" y="282"/>
                    <a:pt x="1324" y="282"/>
                  </a:cubicBezTo>
                  <a:cubicBezTo>
                    <a:pt x="1334" y="271"/>
                    <a:pt x="1334" y="271"/>
                    <a:pt x="1334" y="271"/>
                  </a:cubicBezTo>
                  <a:cubicBezTo>
                    <a:pt x="1370" y="233"/>
                    <a:pt x="1370" y="233"/>
                    <a:pt x="1370" y="233"/>
                  </a:cubicBezTo>
                  <a:cubicBezTo>
                    <a:pt x="1382" y="221"/>
                    <a:pt x="1391" y="207"/>
                    <a:pt x="1397" y="193"/>
                  </a:cubicBezTo>
                  <a:cubicBezTo>
                    <a:pt x="1397" y="193"/>
                    <a:pt x="1397" y="193"/>
                    <a:pt x="1397" y="193"/>
                  </a:cubicBezTo>
                  <a:cubicBezTo>
                    <a:pt x="1397" y="192"/>
                    <a:pt x="1398" y="191"/>
                    <a:pt x="1398" y="190"/>
                  </a:cubicBezTo>
                  <a:cubicBezTo>
                    <a:pt x="1386" y="172"/>
                    <a:pt x="1380" y="150"/>
                    <a:pt x="1380" y="126"/>
                  </a:cubicBezTo>
                  <a:cubicBezTo>
                    <a:pt x="1380" y="125"/>
                    <a:pt x="1380" y="123"/>
                    <a:pt x="1380" y="121"/>
                  </a:cubicBezTo>
                  <a:cubicBezTo>
                    <a:pt x="1377" y="118"/>
                    <a:pt x="1374" y="115"/>
                    <a:pt x="1372" y="111"/>
                  </a:cubicBezTo>
                  <a:cubicBezTo>
                    <a:pt x="1371" y="106"/>
                    <a:pt x="1370" y="101"/>
                    <a:pt x="1370" y="96"/>
                  </a:cubicBezTo>
                  <a:cubicBezTo>
                    <a:pt x="1370" y="80"/>
                    <a:pt x="1365" y="58"/>
                    <a:pt x="1365" y="37"/>
                  </a:cubicBezTo>
                  <a:cubicBezTo>
                    <a:pt x="1343" y="16"/>
                    <a:pt x="1315" y="3"/>
                    <a:pt x="1284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ís1ide"/>
            <p:cNvSpPr/>
            <p:nvPr/>
          </p:nvSpPr>
          <p:spPr bwMode="auto">
            <a:xfrm>
              <a:off x="5931694" y="3820318"/>
              <a:ext cx="423863" cy="430213"/>
            </a:xfrm>
            <a:custGeom>
              <a:avLst/>
              <a:gdLst>
                <a:gd name="T0" fmla="*/ 85 w 267"/>
                <a:gd name="T1" fmla="*/ 0 h 271"/>
                <a:gd name="T2" fmla="*/ 267 w 267"/>
                <a:gd name="T3" fmla="*/ 173 h 271"/>
                <a:gd name="T4" fmla="*/ 48 w 267"/>
                <a:gd name="T5" fmla="*/ 253 h 271"/>
                <a:gd name="T6" fmla="*/ 0 w 267"/>
                <a:gd name="T7" fmla="*/ 271 h 271"/>
                <a:gd name="T8" fmla="*/ 31 w 267"/>
                <a:gd name="T9" fmla="*/ 174 h 271"/>
                <a:gd name="T10" fmla="*/ 85 w 267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1">
                  <a:moveTo>
                    <a:pt x="85" y="0"/>
                  </a:moveTo>
                  <a:lnTo>
                    <a:pt x="267" y="173"/>
                  </a:lnTo>
                  <a:lnTo>
                    <a:pt x="48" y="253"/>
                  </a:lnTo>
                  <a:lnTo>
                    <a:pt x="0" y="271"/>
                  </a:lnTo>
                  <a:lnTo>
                    <a:pt x="31" y="17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ïSḷîdè"/>
            <p:cNvSpPr/>
            <p:nvPr/>
          </p:nvSpPr>
          <p:spPr bwMode="auto">
            <a:xfrm>
              <a:off x="5931694" y="4096543"/>
              <a:ext cx="95250" cy="153988"/>
            </a:xfrm>
            <a:custGeom>
              <a:avLst/>
              <a:gdLst>
                <a:gd name="T0" fmla="*/ 34 w 67"/>
                <a:gd name="T1" fmla="*/ 0 h 107"/>
                <a:gd name="T2" fmla="*/ 54 w 67"/>
                <a:gd name="T3" fmla="*/ 8 h 107"/>
                <a:gd name="T4" fmla="*/ 65 w 67"/>
                <a:gd name="T5" fmla="*/ 32 h 107"/>
                <a:gd name="T6" fmla="*/ 57 w 67"/>
                <a:gd name="T7" fmla="*/ 47 h 107"/>
                <a:gd name="T8" fmla="*/ 53 w 67"/>
                <a:gd name="T9" fmla="*/ 87 h 107"/>
                <a:gd name="T10" fmla="*/ 0 w 67"/>
                <a:gd name="T11" fmla="*/ 107 h 107"/>
                <a:gd name="T12" fmla="*/ 34 w 6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7">
                  <a:moveTo>
                    <a:pt x="34" y="0"/>
                  </a:moveTo>
                  <a:cubicBezTo>
                    <a:pt x="41" y="2"/>
                    <a:pt x="48" y="4"/>
                    <a:pt x="54" y="8"/>
                  </a:cubicBezTo>
                  <a:cubicBezTo>
                    <a:pt x="62" y="14"/>
                    <a:pt x="67" y="23"/>
                    <a:pt x="65" y="32"/>
                  </a:cubicBezTo>
                  <a:cubicBezTo>
                    <a:pt x="63" y="37"/>
                    <a:pt x="60" y="42"/>
                    <a:pt x="57" y="47"/>
                  </a:cubicBezTo>
                  <a:cubicBezTo>
                    <a:pt x="49" y="59"/>
                    <a:pt x="48" y="74"/>
                    <a:pt x="53" y="8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727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í$ľiḋe"/>
            <p:cNvSpPr/>
            <p:nvPr/>
          </p:nvSpPr>
          <p:spPr bwMode="auto">
            <a:xfrm>
              <a:off x="8082757" y="5098256"/>
              <a:ext cx="173038" cy="195263"/>
            </a:xfrm>
            <a:custGeom>
              <a:avLst/>
              <a:gdLst>
                <a:gd name="T0" fmla="*/ 89 w 120"/>
                <a:gd name="T1" fmla="*/ 0 h 136"/>
                <a:gd name="T2" fmla="*/ 108 w 120"/>
                <a:gd name="T3" fmla="*/ 117 h 136"/>
                <a:gd name="T4" fmla="*/ 0 w 120"/>
                <a:gd name="T5" fmla="*/ 136 h 136"/>
                <a:gd name="T6" fmla="*/ 17 w 120"/>
                <a:gd name="T7" fmla="*/ 0 h 136"/>
                <a:gd name="T8" fmla="*/ 89 w 12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">
                  <a:moveTo>
                    <a:pt x="89" y="0"/>
                  </a:moveTo>
                  <a:cubicBezTo>
                    <a:pt x="89" y="0"/>
                    <a:pt x="96" y="105"/>
                    <a:pt x="108" y="117"/>
                  </a:cubicBezTo>
                  <a:cubicBezTo>
                    <a:pt x="120" y="129"/>
                    <a:pt x="0" y="136"/>
                    <a:pt x="0" y="13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îṡḷiḑé"/>
            <p:cNvSpPr/>
            <p:nvPr/>
          </p:nvSpPr>
          <p:spPr bwMode="auto">
            <a:xfrm>
              <a:off x="8179594" y="5133181"/>
              <a:ext cx="44450" cy="104775"/>
            </a:xfrm>
            <a:custGeom>
              <a:avLst/>
              <a:gdLst>
                <a:gd name="T0" fmla="*/ 24 w 31"/>
                <a:gd name="T1" fmla="*/ 0 h 73"/>
                <a:gd name="T2" fmla="*/ 0 w 31"/>
                <a:gd name="T3" fmla="*/ 1 h 73"/>
                <a:gd name="T4" fmla="*/ 0 w 31"/>
                <a:gd name="T5" fmla="*/ 73 h 73"/>
                <a:gd name="T6" fmla="*/ 31 w 31"/>
                <a:gd name="T7" fmla="*/ 60 h 73"/>
                <a:gd name="T8" fmla="*/ 24 w 3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67"/>
                    <a:pt x="24" y="63"/>
                    <a:pt x="31" y="60"/>
                  </a:cubicBezTo>
                  <a:cubicBezTo>
                    <a:pt x="28" y="41"/>
                    <a:pt x="25" y="17"/>
                    <a:pt x="24" y="0"/>
                  </a:cubicBezTo>
                </a:path>
              </a:pathLst>
            </a:custGeom>
            <a:solidFill>
              <a:srgbClr val="F2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ïṩľïḍé"/>
            <p:cNvSpPr/>
            <p:nvPr/>
          </p:nvSpPr>
          <p:spPr bwMode="auto">
            <a:xfrm>
              <a:off x="7795419" y="5166518"/>
              <a:ext cx="496888" cy="307975"/>
            </a:xfrm>
            <a:custGeom>
              <a:avLst/>
              <a:gdLst>
                <a:gd name="T0" fmla="*/ 315 w 346"/>
                <a:gd name="T1" fmla="*/ 33 h 214"/>
                <a:gd name="T2" fmla="*/ 239 w 346"/>
                <a:gd name="T3" fmla="*/ 64 h 214"/>
                <a:gd name="T4" fmla="*/ 181 w 346"/>
                <a:gd name="T5" fmla="*/ 0 h 214"/>
                <a:gd name="T6" fmla="*/ 98 w 346"/>
                <a:gd name="T7" fmla="*/ 90 h 214"/>
                <a:gd name="T8" fmla="*/ 43 w 346"/>
                <a:gd name="T9" fmla="*/ 157 h 214"/>
                <a:gd name="T10" fmla="*/ 339 w 346"/>
                <a:gd name="T11" fmla="*/ 188 h 214"/>
                <a:gd name="T12" fmla="*/ 315 w 346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214">
                  <a:moveTo>
                    <a:pt x="315" y="33"/>
                  </a:moveTo>
                  <a:cubicBezTo>
                    <a:pt x="315" y="33"/>
                    <a:pt x="298" y="33"/>
                    <a:pt x="239" y="64"/>
                  </a:cubicBezTo>
                  <a:cubicBezTo>
                    <a:pt x="239" y="64"/>
                    <a:pt x="198" y="57"/>
                    <a:pt x="181" y="0"/>
                  </a:cubicBezTo>
                  <a:cubicBezTo>
                    <a:pt x="181" y="0"/>
                    <a:pt x="131" y="85"/>
                    <a:pt x="98" y="90"/>
                  </a:cubicBezTo>
                  <a:cubicBezTo>
                    <a:pt x="65" y="95"/>
                    <a:pt x="0" y="100"/>
                    <a:pt x="43" y="157"/>
                  </a:cubicBezTo>
                  <a:cubicBezTo>
                    <a:pt x="86" y="214"/>
                    <a:pt x="339" y="188"/>
                    <a:pt x="339" y="188"/>
                  </a:cubicBezTo>
                  <a:cubicBezTo>
                    <a:pt x="339" y="188"/>
                    <a:pt x="346" y="50"/>
                    <a:pt x="315" y="33"/>
                  </a:cubicBezTo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ïṡľïḍê"/>
            <p:cNvSpPr/>
            <p:nvPr/>
          </p:nvSpPr>
          <p:spPr bwMode="auto">
            <a:xfrm>
              <a:off x="7836694" y="5214143"/>
              <a:ext cx="446088" cy="231775"/>
            </a:xfrm>
            <a:custGeom>
              <a:avLst/>
              <a:gdLst>
                <a:gd name="T0" fmla="*/ 286 w 310"/>
                <a:gd name="T1" fmla="*/ 0 h 161"/>
                <a:gd name="T2" fmla="*/ 269 w 310"/>
                <a:gd name="T3" fmla="*/ 4 h 161"/>
                <a:gd name="T4" fmla="*/ 238 w 310"/>
                <a:gd name="T5" fmla="*/ 17 h 161"/>
                <a:gd name="T6" fmla="*/ 238 w 310"/>
                <a:gd name="T7" fmla="*/ 21 h 161"/>
                <a:gd name="T8" fmla="*/ 233 w 310"/>
                <a:gd name="T9" fmla="*/ 22 h 161"/>
                <a:gd name="T10" fmla="*/ 235 w 310"/>
                <a:gd name="T11" fmla="*/ 27 h 161"/>
                <a:gd name="T12" fmla="*/ 235 w 310"/>
                <a:gd name="T13" fmla="*/ 27 h 161"/>
                <a:gd name="T14" fmla="*/ 247 w 310"/>
                <a:gd name="T15" fmla="*/ 69 h 161"/>
                <a:gd name="T16" fmla="*/ 250 w 310"/>
                <a:gd name="T17" fmla="*/ 81 h 161"/>
                <a:gd name="T18" fmla="*/ 250 w 310"/>
                <a:gd name="T19" fmla="*/ 81 h 161"/>
                <a:gd name="T20" fmla="*/ 250 w 310"/>
                <a:gd name="T21" fmla="*/ 81 h 161"/>
                <a:gd name="T22" fmla="*/ 250 w 310"/>
                <a:gd name="T23" fmla="*/ 81 h 161"/>
                <a:gd name="T24" fmla="*/ 233 w 310"/>
                <a:gd name="T25" fmla="*/ 126 h 161"/>
                <a:gd name="T26" fmla="*/ 124 w 310"/>
                <a:gd name="T27" fmla="*/ 95 h 161"/>
                <a:gd name="T28" fmla="*/ 130 w 310"/>
                <a:gd name="T29" fmla="*/ 50 h 161"/>
                <a:gd name="T30" fmla="*/ 130 w 310"/>
                <a:gd name="T31" fmla="*/ 50 h 161"/>
                <a:gd name="T32" fmla="*/ 132 w 310"/>
                <a:gd name="T33" fmla="*/ 39 h 161"/>
                <a:gd name="T34" fmla="*/ 132 w 310"/>
                <a:gd name="T35" fmla="*/ 35 h 161"/>
                <a:gd name="T36" fmla="*/ 124 w 310"/>
                <a:gd name="T37" fmla="*/ 36 h 161"/>
                <a:gd name="T38" fmla="*/ 126 w 310"/>
                <a:gd name="T39" fmla="*/ 6 h 161"/>
                <a:gd name="T40" fmla="*/ 69 w 310"/>
                <a:gd name="T41" fmla="*/ 57 h 161"/>
                <a:gd name="T42" fmla="*/ 0 w 310"/>
                <a:gd name="T43" fmla="*/ 92 h 161"/>
                <a:gd name="T44" fmla="*/ 14 w 310"/>
                <a:gd name="T45" fmla="*/ 124 h 161"/>
                <a:gd name="T46" fmla="*/ 187 w 310"/>
                <a:gd name="T47" fmla="*/ 161 h 161"/>
                <a:gd name="T48" fmla="*/ 310 w 310"/>
                <a:gd name="T49" fmla="*/ 155 h 161"/>
                <a:gd name="T50" fmla="*/ 310 w 310"/>
                <a:gd name="T51" fmla="*/ 121 h 161"/>
                <a:gd name="T52" fmla="*/ 286 w 310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0" h="161">
                  <a:moveTo>
                    <a:pt x="286" y="0"/>
                  </a:moveTo>
                  <a:cubicBezTo>
                    <a:pt x="286" y="0"/>
                    <a:pt x="281" y="0"/>
                    <a:pt x="269" y="4"/>
                  </a:cubicBezTo>
                  <a:cubicBezTo>
                    <a:pt x="262" y="7"/>
                    <a:pt x="252" y="11"/>
                    <a:pt x="238" y="17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4" y="23"/>
                    <a:pt x="234" y="25"/>
                    <a:pt x="235" y="27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39" y="41"/>
                    <a:pt x="243" y="58"/>
                    <a:pt x="247" y="69"/>
                  </a:cubicBezTo>
                  <a:cubicBezTo>
                    <a:pt x="249" y="76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9" y="32"/>
                    <a:pt x="126" y="6"/>
                  </a:cubicBezTo>
                  <a:cubicBezTo>
                    <a:pt x="109" y="29"/>
                    <a:pt x="87" y="55"/>
                    <a:pt x="69" y="57"/>
                  </a:cubicBezTo>
                  <a:cubicBezTo>
                    <a:pt x="43" y="61"/>
                    <a:pt x="0" y="64"/>
                    <a:pt x="0" y="92"/>
                  </a:cubicBezTo>
                  <a:cubicBezTo>
                    <a:pt x="0" y="100"/>
                    <a:pt x="4" y="110"/>
                    <a:pt x="14" y="124"/>
                  </a:cubicBezTo>
                  <a:cubicBezTo>
                    <a:pt x="36" y="154"/>
                    <a:pt x="116" y="161"/>
                    <a:pt x="187" y="161"/>
                  </a:cubicBezTo>
                  <a:cubicBezTo>
                    <a:pt x="252" y="161"/>
                    <a:pt x="310" y="155"/>
                    <a:pt x="310" y="155"/>
                  </a:cubicBezTo>
                  <a:cubicBezTo>
                    <a:pt x="310" y="155"/>
                    <a:pt x="310" y="141"/>
                    <a:pt x="310" y="121"/>
                  </a:cubicBezTo>
                  <a:cubicBezTo>
                    <a:pt x="310" y="79"/>
                    <a:pt x="307" y="11"/>
                    <a:pt x="286" y="0"/>
                  </a:cubicBezTo>
                </a:path>
              </a:pathLst>
            </a:custGeom>
            <a:solidFill>
              <a:srgbClr val="C1C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iṩ1îḓé"/>
            <p:cNvSpPr/>
            <p:nvPr/>
          </p:nvSpPr>
          <p:spPr bwMode="auto">
            <a:xfrm>
              <a:off x="8014494" y="5191918"/>
              <a:ext cx="182563" cy="203200"/>
            </a:xfrm>
            <a:custGeom>
              <a:avLst/>
              <a:gdLst>
                <a:gd name="T0" fmla="*/ 126 w 126"/>
                <a:gd name="T1" fmla="*/ 96 h 141"/>
                <a:gd name="T2" fmla="*/ 109 w 126"/>
                <a:gd name="T3" fmla="*/ 141 h 141"/>
                <a:gd name="T4" fmla="*/ 0 w 126"/>
                <a:gd name="T5" fmla="*/ 110 h 141"/>
                <a:gd name="T6" fmla="*/ 6 w 126"/>
                <a:gd name="T7" fmla="*/ 65 h 141"/>
                <a:gd name="T8" fmla="*/ 8 w 126"/>
                <a:gd name="T9" fmla="*/ 54 h 141"/>
                <a:gd name="T10" fmla="*/ 12 w 126"/>
                <a:gd name="T11" fmla="*/ 24 h 141"/>
                <a:gd name="T12" fmla="*/ 104 w 126"/>
                <a:gd name="T13" fmla="*/ 12 h 141"/>
                <a:gd name="T14" fmla="*/ 111 w 126"/>
                <a:gd name="T15" fmla="*/ 41 h 141"/>
                <a:gd name="T16" fmla="*/ 123 w 126"/>
                <a:gd name="T17" fmla="*/ 84 h 141"/>
                <a:gd name="T18" fmla="*/ 126 w 126"/>
                <a:gd name="T19" fmla="*/ 9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41">
                  <a:moveTo>
                    <a:pt x="126" y="96"/>
                  </a:moveTo>
                  <a:cubicBezTo>
                    <a:pt x="109" y="141"/>
                    <a:pt x="109" y="141"/>
                    <a:pt x="109" y="14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4" y="0"/>
                    <a:pt x="104" y="12"/>
                  </a:cubicBezTo>
                  <a:cubicBezTo>
                    <a:pt x="106" y="22"/>
                    <a:pt x="108" y="32"/>
                    <a:pt x="111" y="41"/>
                  </a:cubicBezTo>
                  <a:cubicBezTo>
                    <a:pt x="115" y="56"/>
                    <a:pt x="119" y="73"/>
                    <a:pt x="123" y="84"/>
                  </a:cubicBezTo>
                  <a:cubicBezTo>
                    <a:pt x="125" y="91"/>
                    <a:pt x="126" y="96"/>
                    <a:pt x="126" y="9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ïṧlíďê"/>
            <p:cNvSpPr/>
            <p:nvPr/>
          </p:nvSpPr>
          <p:spPr bwMode="auto">
            <a:xfrm>
              <a:off x="7901782" y="3628231"/>
              <a:ext cx="492125" cy="1514475"/>
            </a:xfrm>
            <a:custGeom>
              <a:avLst/>
              <a:gdLst>
                <a:gd name="T0" fmla="*/ 145 w 342"/>
                <a:gd name="T1" fmla="*/ 563 h 1054"/>
                <a:gd name="T2" fmla="*/ 145 w 342"/>
                <a:gd name="T3" fmla="*/ 630 h 1054"/>
                <a:gd name="T4" fmla="*/ 162 w 342"/>
                <a:gd name="T5" fmla="*/ 653 h 1054"/>
                <a:gd name="T6" fmla="*/ 229 w 342"/>
                <a:gd name="T7" fmla="*/ 839 h 1054"/>
                <a:gd name="T8" fmla="*/ 229 w 342"/>
                <a:gd name="T9" fmla="*/ 1047 h 1054"/>
                <a:gd name="T10" fmla="*/ 193 w 342"/>
                <a:gd name="T11" fmla="*/ 1049 h 1054"/>
                <a:gd name="T12" fmla="*/ 136 w 342"/>
                <a:gd name="T13" fmla="*/ 1054 h 1054"/>
                <a:gd name="T14" fmla="*/ 50 w 342"/>
                <a:gd name="T15" fmla="*/ 701 h 1054"/>
                <a:gd name="T16" fmla="*/ 24 w 342"/>
                <a:gd name="T17" fmla="*/ 398 h 1054"/>
                <a:gd name="T18" fmla="*/ 69 w 342"/>
                <a:gd name="T19" fmla="*/ 69 h 1054"/>
                <a:gd name="T20" fmla="*/ 89 w 342"/>
                <a:gd name="T21" fmla="*/ 49 h 1054"/>
                <a:gd name="T22" fmla="*/ 136 w 342"/>
                <a:gd name="T23" fmla="*/ 0 h 1054"/>
                <a:gd name="T24" fmla="*/ 272 w 342"/>
                <a:gd name="T25" fmla="*/ 0 h 1054"/>
                <a:gd name="T26" fmla="*/ 298 w 342"/>
                <a:gd name="T27" fmla="*/ 30 h 1054"/>
                <a:gd name="T28" fmla="*/ 279 w 342"/>
                <a:gd name="T29" fmla="*/ 291 h 1054"/>
                <a:gd name="T30" fmla="*/ 153 w 342"/>
                <a:gd name="T31" fmla="*/ 553 h 1054"/>
                <a:gd name="T32" fmla="*/ 145 w 342"/>
                <a:gd name="T33" fmla="*/ 56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054">
                  <a:moveTo>
                    <a:pt x="145" y="563"/>
                  </a:moveTo>
                  <a:cubicBezTo>
                    <a:pt x="138" y="576"/>
                    <a:pt x="129" y="600"/>
                    <a:pt x="145" y="630"/>
                  </a:cubicBezTo>
                  <a:cubicBezTo>
                    <a:pt x="150" y="638"/>
                    <a:pt x="156" y="646"/>
                    <a:pt x="162" y="653"/>
                  </a:cubicBezTo>
                  <a:cubicBezTo>
                    <a:pt x="215" y="711"/>
                    <a:pt x="229" y="839"/>
                    <a:pt x="229" y="839"/>
                  </a:cubicBezTo>
                  <a:cubicBezTo>
                    <a:pt x="229" y="1047"/>
                    <a:pt x="229" y="1047"/>
                    <a:pt x="229" y="1047"/>
                  </a:cubicBezTo>
                  <a:cubicBezTo>
                    <a:pt x="193" y="1049"/>
                    <a:pt x="193" y="1049"/>
                    <a:pt x="193" y="1049"/>
                  </a:cubicBezTo>
                  <a:cubicBezTo>
                    <a:pt x="136" y="1054"/>
                    <a:pt x="136" y="1054"/>
                    <a:pt x="136" y="1054"/>
                  </a:cubicBezTo>
                  <a:cubicBezTo>
                    <a:pt x="50" y="701"/>
                    <a:pt x="50" y="701"/>
                    <a:pt x="50" y="701"/>
                  </a:cubicBezTo>
                  <a:cubicBezTo>
                    <a:pt x="50" y="701"/>
                    <a:pt x="0" y="444"/>
                    <a:pt x="24" y="398"/>
                  </a:cubicBezTo>
                  <a:cubicBezTo>
                    <a:pt x="48" y="353"/>
                    <a:pt x="69" y="69"/>
                    <a:pt x="69" y="6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3" y="8"/>
                    <a:pt x="292" y="18"/>
                    <a:pt x="298" y="30"/>
                  </a:cubicBezTo>
                  <a:cubicBezTo>
                    <a:pt x="321" y="68"/>
                    <a:pt x="342" y="146"/>
                    <a:pt x="279" y="291"/>
                  </a:cubicBezTo>
                  <a:cubicBezTo>
                    <a:pt x="181" y="518"/>
                    <a:pt x="153" y="553"/>
                    <a:pt x="153" y="553"/>
                  </a:cubicBezTo>
                  <a:cubicBezTo>
                    <a:pt x="150" y="556"/>
                    <a:pt x="147" y="560"/>
                    <a:pt x="145" y="563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í$ḻíḑe"/>
            <p:cNvSpPr/>
            <p:nvPr/>
          </p:nvSpPr>
          <p:spPr bwMode="auto">
            <a:xfrm>
              <a:off x="8097044" y="3686968"/>
              <a:ext cx="266700" cy="1447800"/>
            </a:xfrm>
            <a:custGeom>
              <a:avLst/>
              <a:gdLst>
                <a:gd name="T0" fmla="*/ 9 w 185"/>
                <a:gd name="T1" fmla="*/ 590 h 1009"/>
                <a:gd name="T2" fmla="*/ 7 w 185"/>
                <a:gd name="T3" fmla="*/ 616 h 1009"/>
                <a:gd name="T4" fmla="*/ 14 w 185"/>
                <a:gd name="T5" fmla="*/ 685 h 1009"/>
                <a:gd name="T6" fmla="*/ 57 w 185"/>
                <a:gd name="T7" fmla="*/ 980 h 1009"/>
                <a:gd name="T8" fmla="*/ 57 w 185"/>
                <a:gd name="T9" fmla="*/ 1009 h 1009"/>
                <a:gd name="T10" fmla="*/ 93 w 185"/>
                <a:gd name="T11" fmla="*/ 1007 h 1009"/>
                <a:gd name="T12" fmla="*/ 93 w 185"/>
                <a:gd name="T13" fmla="*/ 799 h 1009"/>
                <a:gd name="T14" fmla="*/ 26 w 185"/>
                <a:gd name="T15" fmla="*/ 613 h 1009"/>
                <a:gd name="T16" fmla="*/ 9 w 185"/>
                <a:gd name="T17" fmla="*/ 590 h 1009"/>
                <a:gd name="T18" fmla="*/ 168 w 185"/>
                <a:gd name="T19" fmla="*/ 0 h 1009"/>
                <a:gd name="T20" fmla="*/ 169 w 185"/>
                <a:gd name="T21" fmla="*/ 6 h 1009"/>
                <a:gd name="T22" fmla="*/ 166 w 185"/>
                <a:gd name="T23" fmla="*/ 7 h 1009"/>
                <a:gd name="T24" fmla="*/ 169 w 185"/>
                <a:gd name="T25" fmla="*/ 18 h 1009"/>
                <a:gd name="T26" fmla="*/ 116 w 185"/>
                <a:gd name="T27" fmla="*/ 31 h 1009"/>
                <a:gd name="T28" fmla="*/ 2 w 185"/>
                <a:gd name="T29" fmla="*/ 218 h 1009"/>
                <a:gd name="T30" fmla="*/ 9 w 185"/>
                <a:gd name="T31" fmla="*/ 523 h 1009"/>
                <a:gd name="T32" fmla="*/ 9 w 185"/>
                <a:gd name="T33" fmla="*/ 523 h 1009"/>
                <a:gd name="T34" fmla="*/ 17 w 185"/>
                <a:gd name="T35" fmla="*/ 513 h 1009"/>
                <a:gd name="T36" fmla="*/ 143 w 185"/>
                <a:gd name="T37" fmla="*/ 251 h 1009"/>
                <a:gd name="T38" fmla="*/ 185 w 185"/>
                <a:gd name="T39" fmla="*/ 81 h 1009"/>
                <a:gd name="T40" fmla="*/ 168 w 185"/>
                <a:gd name="T4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009">
                  <a:moveTo>
                    <a:pt x="9" y="590"/>
                  </a:moveTo>
                  <a:cubicBezTo>
                    <a:pt x="9" y="598"/>
                    <a:pt x="9" y="607"/>
                    <a:pt x="7" y="616"/>
                  </a:cubicBezTo>
                  <a:cubicBezTo>
                    <a:pt x="0" y="637"/>
                    <a:pt x="14" y="685"/>
                    <a:pt x="14" y="685"/>
                  </a:cubicBezTo>
                  <a:cubicBezTo>
                    <a:pt x="74" y="842"/>
                    <a:pt x="57" y="980"/>
                    <a:pt x="57" y="980"/>
                  </a:cubicBezTo>
                  <a:cubicBezTo>
                    <a:pt x="57" y="1009"/>
                    <a:pt x="57" y="1009"/>
                    <a:pt x="57" y="1009"/>
                  </a:cubicBezTo>
                  <a:cubicBezTo>
                    <a:pt x="93" y="1007"/>
                    <a:pt x="93" y="1007"/>
                    <a:pt x="93" y="1007"/>
                  </a:cubicBezTo>
                  <a:cubicBezTo>
                    <a:pt x="93" y="799"/>
                    <a:pt x="93" y="799"/>
                    <a:pt x="93" y="799"/>
                  </a:cubicBezTo>
                  <a:cubicBezTo>
                    <a:pt x="93" y="799"/>
                    <a:pt x="79" y="671"/>
                    <a:pt x="26" y="613"/>
                  </a:cubicBezTo>
                  <a:cubicBezTo>
                    <a:pt x="20" y="606"/>
                    <a:pt x="14" y="598"/>
                    <a:pt x="9" y="590"/>
                  </a:cubicBezTo>
                  <a:moveTo>
                    <a:pt x="168" y="0"/>
                  </a:moveTo>
                  <a:cubicBezTo>
                    <a:pt x="169" y="4"/>
                    <a:pt x="169" y="6"/>
                    <a:pt x="169" y="6"/>
                  </a:cubicBezTo>
                  <a:cubicBezTo>
                    <a:pt x="169" y="6"/>
                    <a:pt x="168" y="6"/>
                    <a:pt x="166" y="7"/>
                  </a:cubicBezTo>
                  <a:cubicBezTo>
                    <a:pt x="168" y="14"/>
                    <a:pt x="169" y="18"/>
                    <a:pt x="169" y="18"/>
                  </a:cubicBezTo>
                  <a:cubicBezTo>
                    <a:pt x="152" y="23"/>
                    <a:pt x="134" y="28"/>
                    <a:pt x="116" y="31"/>
                  </a:cubicBezTo>
                  <a:cubicBezTo>
                    <a:pt x="143" y="165"/>
                    <a:pt x="2" y="218"/>
                    <a:pt x="2" y="218"/>
                  </a:cubicBezTo>
                  <a:cubicBezTo>
                    <a:pt x="2" y="218"/>
                    <a:pt x="8" y="405"/>
                    <a:pt x="9" y="523"/>
                  </a:cubicBezTo>
                  <a:cubicBezTo>
                    <a:pt x="9" y="523"/>
                    <a:pt x="9" y="523"/>
                    <a:pt x="9" y="523"/>
                  </a:cubicBezTo>
                  <a:cubicBezTo>
                    <a:pt x="11" y="520"/>
                    <a:pt x="14" y="516"/>
                    <a:pt x="17" y="513"/>
                  </a:cubicBezTo>
                  <a:cubicBezTo>
                    <a:pt x="17" y="513"/>
                    <a:pt x="45" y="478"/>
                    <a:pt x="143" y="251"/>
                  </a:cubicBezTo>
                  <a:cubicBezTo>
                    <a:pt x="174" y="179"/>
                    <a:pt x="185" y="124"/>
                    <a:pt x="185" y="81"/>
                  </a:cubicBezTo>
                  <a:cubicBezTo>
                    <a:pt x="185" y="46"/>
                    <a:pt x="177" y="19"/>
                    <a:pt x="168" y="0"/>
                  </a:cubicBezTo>
                </a:path>
              </a:pathLst>
            </a:custGeom>
            <a:solidFill>
              <a:srgbClr val="484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íSļíḋé"/>
            <p:cNvSpPr/>
            <p:nvPr/>
          </p:nvSpPr>
          <p:spPr bwMode="auto">
            <a:xfrm>
              <a:off x="8171657" y="5245893"/>
              <a:ext cx="3175" cy="63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2 w 2"/>
                <a:gd name="T5" fmla="*/ 4 h 5"/>
                <a:gd name="T6" fmla="*/ 2 w 2"/>
                <a:gd name="T7" fmla="*/ 5 h 5"/>
                <a:gd name="T8" fmla="*/ 2 w 2"/>
                <a:gd name="T9" fmla="*/ 5 h 5"/>
                <a:gd name="T10" fmla="*/ 0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ADA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îşḷiḓê"/>
            <p:cNvSpPr/>
            <p:nvPr/>
          </p:nvSpPr>
          <p:spPr bwMode="auto">
            <a:xfrm>
              <a:off x="8027194" y="5245893"/>
              <a:ext cx="147638" cy="23813"/>
            </a:xfrm>
            <a:custGeom>
              <a:avLst/>
              <a:gdLst>
                <a:gd name="T0" fmla="*/ 101 w 103"/>
                <a:gd name="T1" fmla="*/ 0 h 17"/>
                <a:gd name="T2" fmla="*/ 0 w 103"/>
                <a:gd name="T3" fmla="*/ 13 h 17"/>
                <a:gd name="T4" fmla="*/ 0 w 103"/>
                <a:gd name="T5" fmla="*/ 17 h 17"/>
                <a:gd name="T6" fmla="*/ 103 w 103"/>
                <a:gd name="T7" fmla="*/ 5 h 17"/>
                <a:gd name="T8" fmla="*/ 103 w 103"/>
                <a:gd name="T9" fmla="*/ 4 h 17"/>
                <a:gd name="T10" fmla="*/ 101 w 10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7">
                  <a:moveTo>
                    <a:pt x="10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2" y="3"/>
                    <a:pt x="102" y="1"/>
                    <a:pt x="10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ïŝḻîďê"/>
            <p:cNvSpPr/>
            <p:nvPr/>
          </p:nvSpPr>
          <p:spPr bwMode="auto">
            <a:xfrm>
              <a:off x="7731919" y="3483768"/>
              <a:ext cx="571500" cy="1782763"/>
            </a:xfrm>
            <a:custGeom>
              <a:avLst/>
              <a:gdLst>
                <a:gd name="T0" fmla="*/ 256 w 397"/>
                <a:gd name="T1" fmla="*/ 359 h 1241"/>
                <a:gd name="T2" fmla="*/ 263 w 397"/>
                <a:gd name="T3" fmla="*/ 664 h 1241"/>
                <a:gd name="T4" fmla="*/ 263 w 397"/>
                <a:gd name="T5" fmla="*/ 731 h 1241"/>
                <a:gd name="T6" fmla="*/ 261 w 397"/>
                <a:gd name="T7" fmla="*/ 757 h 1241"/>
                <a:gd name="T8" fmla="*/ 268 w 397"/>
                <a:gd name="T9" fmla="*/ 826 h 1241"/>
                <a:gd name="T10" fmla="*/ 311 w 397"/>
                <a:gd name="T11" fmla="*/ 1121 h 1241"/>
                <a:gd name="T12" fmla="*/ 311 w 397"/>
                <a:gd name="T13" fmla="*/ 1226 h 1241"/>
                <a:gd name="T14" fmla="*/ 197 w 397"/>
                <a:gd name="T15" fmla="*/ 1241 h 1241"/>
                <a:gd name="T16" fmla="*/ 163 w 397"/>
                <a:gd name="T17" fmla="*/ 1088 h 1241"/>
                <a:gd name="T18" fmla="*/ 127 w 397"/>
                <a:gd name="T19" fmla="*/ 879 h 1241"/>
                <a:gd name="T20" fmla="*/ 110 w 397"/>
                <a:gd name="T21" fmla="*/ 796 h 1241"/>
                <a:gd name="T22" fmla="*/ 104 w 397"/>
                <a:gd name="T23" fmla="*/ 769 h 1241"/>
                <a:gd name="T24" fmla="*/ 78 w 397"/>
                <a:gd name="T25" fmla="*/ 661 h 1241"/>
                <a:gd name="T26" fmla="*/ 6 w 397"/>
                <a:gd name="T27" fmla="*/ 368 h 1241"/>
                <a:gd name="T28" fmla="*/ 10 w 397"/>
                <a:gd name="T29" fmla="*/ 191 h 1241"/>
                <a:gd name="T30" fmla="*/ 18 w 397"/>
                <a:gd name="T31" fmla="*/ 147 h 1241"/>
                <a:gd name="T32" fmla="*/ 339 w 397"/>
                <a:gd name="T33" fmla="*/ 101 h 1241"/>
                <a:gd name="T34" fmla="*/ 359 w 397"/>
                <a:gd name="T35" fmla="*/ 135 h 1241"/>
                <a:gd name="T36" fmla="*/ 370 w 397"/>
                <a:gd name="T37" fmla="*/ 172 h 1241"/>
                <a:gd name="T38" fmla="*/ 256 w 397"/>
                <a:gd name="T39" fmla="*/ 359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7" h="1241">
                  <a:moveTo>
                    <a:pt x="256" y="359"/>
                  </a:moveTo>
                  <a:cubicBezTo>
                    <a:pt x="256" y="359"/>
                    <a:pt x="262" y="546"/>
                    <a:pt x="263" y="664"/>
                  </a:cubicBezTo>
                  <a:cubicBezTo>
                    <a:pt x="263" y="691"/>
                    <a:pt x="263" y="714"/>
                    <a:pt x="263" y="731"/>
                  </a:cubicBezTo>
                  <a:cubicBezTo>
                    <a:pt x="263" y="739"/>
                    <a:pt x="263" y="748"/>
                    <a:pt x="261" y="757"/>
                  </a:cubicBezTo>
                  <a:cubicBezTo>
                    <a:pt x="254" y="778"/>
                    <a:pt x="268" y="826"/>
                    <a:pt x="268" y="826"/>
                  </a:cubicBezTo>
                  <a:cubicBezTo>
                    <a:pt x="328" y="983"/>
                    <a:pt x="311" y="1121"/>
                    <a:pt x="311" y="1121"/>
                  </a:cubicBezTo>
                  <a:cubicBezTo>
                    <a:pt x="311" y="1226"/>
                    <a:pt x="311" y="1226"/>
                    <a:pt x="311" y="1226"/>
                  </a:cubicBezTo>
                  <a:cubicBezTo>
                    <a:pt x="197" y="1241"/>
                    <a:pt x="197" y="1241"/>
                    <a:pt x="197" y="1241"/>
                  </a:cubicBezTo>
                  <a:cubicBezTo>
                    <a:pt x="197" y="1241"/>
                    <a:pt x="216" y="1226"/>
                    <a:pt x="163" y="1088"/>
                  </a:cubicBezTo>
                  <a:cubicBezTo>
                    <a:pt x="133" y="1009"/>
                    <a:pt x="127" y="931"/>
                    <a:pt x="127" y="879"/>
                  </a:cubicBezTo>
                  <a:cubicBezTo>
                    <a:pt x="126" y="851"/>
                    <a:pt x="121" y="823"/>
                    <a:pt x="110" y="796"/>
                  </a:cubicBezTo>
                  <a:cubicBezTo>
                    <a:pt x="107" y="787"/>
                    <a:pt x="105" y="778"/>
                    <a:pt x="104" y="769"/>
                  </a:cubicBezTo>
                  <a:cubicBezTo>
                    <a:pt x="99" y="721"/>
                    <a:pt x="78" y="661"/>
                    <a:pt x="78" y="661"/>
                  </a:cubicBezTo>
                  <a:cubicBezTo>
                    <a:pt x="78" y="661"/>
                    <a:pt x="21" y="492"/>
                    <a:pt x="6" y="368"/>
                  </a:cubicBezTo>
                  <a:cubicBezTo>
                    <a:pt x="0" y="309"/>
                    <a:pt x="1" y="250"/>
                    <a:pt x="10" y="191"/>
                  </a:cubicBezTo>
                  <a:cubicBezTo>
                    <a:pt x="12" y="176"/>
                    <a:pt x="15" y="161"/>
                    <a:pt x="18" y="147"/>
                  </a:cubicBezTo>
                  <a:cubicBezTo>
                    <a:pt x="18" y="147"/>
                    <a:pt x="251" y="0"/>
                    <a:pt x="339" y="101"/>
                  </a:cubicBezTo>
                  <a:cubicBezTo>
                    <a:pt x="348" y="111"/>
                    <a:pt x="354" y="122"/>
                    <a:pt x="359" y="135"/>
                  </a:cubicBezTo>
                  <a:cubicBezTo>
                    <a:pt x="364" y="147"/>
                    <a:pt x="368" y="159"/>
                    <a:pt x="370" y="172"/>
                  </a:cubicBezTo>
                  <a:cubicBezTo>
                    <a:pt x="397" y="306"/>
                    <a:pt x="256" y="359"/>
                    <a:pt x="256" y="359"/>
                  </a:cubicBezTo>
                </a:path>
              </a:pathLst>
            </a:custGeom>
            <a:solidFill>
              <a:srgbClr val="4C4C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işḷiḍê"/>
            <p:cNvSpPr/>
            <p:nvPr/>
          </p:nvSpPr>
          <p:spPr bwMode="auto">
            <a:xfrm>
              <a:off x="7916069" y="2150268"/>
              <a:ext cx="349250" cy="349250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íṩļîḍe"/>
            <p:cNvSpPr/>
            <p:nvPr/>
          </p:nvSpPr>
          <p:spPr bwMode="auto">
            <a:xfrm>
              <a:off x="7922419" y="2196306"/>
              <a:ext cx="417513" cy="652463"/>
            </a:xfrm>
            <a:custGeom>
              <a:avLst/>
              <a:gdLst>
                <a:gd name="T0" fmla="*/ 50 w 291"/>
                <a:gd name="T1" fmla="*/ 166 h 455"/>
                <a:gd name="T2" fmla="*/ 50 w 291"/>
                <a:gd name="T3" fmla="*/ 381 h 455"/>
                <a:gd name="T4" fmla="*/ 210 w 291"/>
                <a:gd name="T5" fmla="*/ 431 h 455"/>
                <a:gd name="T6" fmla="*/ 291 w 291"/>
                <a:gd name="T7" fmla="*/ 333 h 455"/>
                <a:gd name="T8" fmla="*/ 191 w 291"/>
                <a:gd name="T9" fmla="*/ 166 h 455"/>
                <a:gd name="T10" fmla="*/ 50 w 291"/>
                <a:gd name="T11" fmla="*/ 16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55">
                  <a:moveTo>
                    <a:pt x="50" y="166"/>
                  </a:moveTo>
                  <a:cubicBezTo>
                    <a:pt x="50" y="166"/>
                    <a:pt x="101" y="307"/>
                    <a:pt x="50" y="381"/>
                  </a:cubicBezTo>
                  <a:cubicBezTo>
                    <a:pt x="0" y="455"/>
                    <a:pt x="210" y="431"/>
                    <a:pt x="210" y="431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91" y="333"/>
                    <a:pt x="196" y="333"/>
                    <a:pt x="191" y="166"/>
                  </a:cubicBezTo>
                  <a:cubicBezTo>
                    <a:pt x="187" y="0"/>
                    <a:pt x="50" y="166"/>
                    <a:pt x="50" y="166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îṣḷíḍè"/>
            <p:cNvSpPr/>
            <p:nvPr/>
          </p:nvSpPr>
          <p:spPr bwMode="auto">
            <a:xfrm>
              <a:off x="7744619" y="3739356"/>
              <a:ext cx="4763" cy="19050"/>
            </a:xfrm>
            <a:custGeom>
              <a:avLst/>
              <a:gdLst>
                <a:gd name="T0" fmla="*/ 3 w 3"/>
                <a:gd name="T1" fmla="*/ 0 h 13"/>
                <a:gd name="T2" fmla="*/ 2 w 3"/>
                <a:gd name="T3" fmla="*/ 1 h 13"/>
                <a:gd name="T4" fmla="*/ 0 w 3"/>
                <a:gd name="T5" fmla="*/ 13 h 13"/>
                <a:gd name="T6" fmla="*/ 1 w 3"/>
                <a:gd name="T7" fmla="*/ 13 h 13"/>
                <a:gd name="T8" fmla="*/ 3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3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5"/>
                    <a:pt x="1" y="9"/>
                    <a:pt x="0" y="13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9"/>
                    <a:pt x="2" y="5"/>
                    <a:pt x="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íšlîďé"/>
            <p:cNvSpPr/>
            <p:nvPr/>
          </p:nvSpPr>
          <p:spPr bwMode="auto">
            <a:xfrm>
              <a:off x="8260557" y="3696493"/>
              <a:ext cx="79375" cy="34925"/>
            </a:xfrm>
            <a:custGeom>
              <a:avLst/>
              <a:gdLst>
                <a:gd name="T0" fmla="*/ 52 w 55"/>
                <a:gd name="T1" fmla="*/ 0 h 24"/>
                <a:gd name="T2" fmla="*/ 0 w 55"/>
                <a:gd name="T3" fmla="*/ 12 h 24"/>
                <a:gd name="T4" fmla="*/ 2 w 55"/>
                <a:gd name="T5" fmla="*/ 24 h 24"/>
                <a:gd name="T6" fmla="*/ 2 w 55"/>
                <a:gd name="T7" fmla="*/ 24 h 24"/>
                <a:gd name="T8" fmla="*/ 55 w 55"/>
                <a:gd name="T9" fmla="*/ 11 h 24"/>
                <a:gd name="T10" fmla="*/ 52 w 5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4">
                  <a:moveTo>
                    <a:pt x="52" y="0"/>
                  </a:moveTo>
                  <a:cubicBezTo>
                    <a:pt x="45" y="2"/>
                    <a:pt x="24" y="9"/>
                    <a:pt x="0" y="12"/>
                  </a:cubicBezTo>
                  <a:cubicBezTo>
                    <a:pt x="1" y="16"/>
                    <a:pt x="2" y="20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1"/>
                    <a:pt x="38" y="16"/>
                    <a:pt x="55" y="11"/>
                  </a:cubicBezTo>
                  <a:cubicBezTo>
                    <a:pt x="55" y="11"/>
                    <a:pt x="54" y="7"/>
                    <a:pt x="52" y="0"/>
                  </a:cubicBezTo>
                </a:path>
              </a:pathLst>
            </a:custGeom>
            <a:solidFill>
              <a:srgbClr val="414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ïŝ1îḍè"/>
            <p:cNvSpPr/>
            <p:nvPr/>
          </p:nvSpPr>
          <p:spPr bwMode="auto">
            <a:xfrm>
              <a:off x="7746207" y="3679031"/>
              <a:ext cx="517525" cy="79375"/>
            </a:xfrm>
            <a:custGeom>
              <a:avLst/>
              <a:gdLst>
                <a:gd name="T0" fmla="*/ 229 w 360"/>
                <a:gd name="T1" fmla="*/ 0 h 55"/>
                <a:gd name="T2" fmla="*/ 2 w 360"/>
                <a:gd name="T3" fmla="*/ 42 h 55"/>
                <a:gd name="T4" fmla="*/ 0 w 360"/>
                <a:gd name="T5" fmla="*/ 55 h 55"/>
                <a:gd name="T6" fmla="*/ 197 w 360"/>
                <a:gd name="T7" fmla="*/ 14 h 55"/>
                <a:gd name="T8" fmla="*/ 229 w 360"/>
                <a:gd name="T9" fmla="*/ 12 h 55"/>
                <a:gd name="T10" fmla="*/ 275 w 360"/>
                <a:gd name="T11" fmla="*/ 23 h 55"/>
                <a:gd name="T12" fmla="*/ 329 w 360"/>
                <a:gd name="T13" fmla="*/ 38 h 55"/>
                <a:gd name="T14" fmla="*/ 360 w 360"/>
                <a:gd name="T15" fmla="*/ 36 h 55"/>
                <a:gd name="T16" fmla="*/ 360 w 360"/>
                <a:gd name="T17" fmla="*/ 36 h 55"/>
                <a:gd name="T18" fmla="*/ 360 w 360"/>
                <a:gd name="T19" fmla="*/ 36 h 55"/>
                <a:gd name="T20" fmla="*/ 358 w 360"/>
                <a:gd name="T21" fmla="*/ 24 h 55"/>
                <a:gd name="T22" fmla="*/ 329 w 360"/>
                <a:gd name="T23" fmla="*/ 26 h 55"/>
                <a:gd name="T24" fmla="*/ 275 w 360"/>
                <a:gd name="T25" fmla="*/ 11 h 55"/>
                <a:gd name="T26" fmla="*/ 229 w 360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55">
                  <a:moveTo>
                    <a:pt x="229" y="0"/>
                  </a:moveTo>
                  <a:cubicBezTo>
                    <a:pt x="156" y="0"/>
                    <a:pt x="29" y="35"/>
                    <a:pt x="2" y="42"/>
                  </a:cubicBezTo>
                  <a:cubicBezTo>
                    <a:pt x="1" y="47"/>
                    <a:pt x="0" y="51"/>
                    <a:pt x="0" y="55"/>
                  </a:cubicBezTo>
                  <a:cubicBezTo>
                    <a:pt x="20" y="49"/>
                    <a:pt x="122" y="21"/>
                    <a:pt x="197" y="14"/>
                  </a:cubicBezTo>
                  <a:cubicBezTo>
                    <a:pt x="208" y="13"/>
                    <a:pt x="219" y="12"/>
                    <a:pt x="229" y="12"/>
                  </a:cubicBezTo>
                  <a:cubicBezTo>
                    <a:pt x="250" y="12"/>
                    <a:pt x="267" y="15"/>
                    <a:pt x="275" y="23"/>
                  </a:cubicBezTo>
                  <a:cubicBezTo>
                    <a:pt x="288" y="34"/>
                    <a:pt x="308" y="38"/>
                    <a:pt x="329" y="38"/>
                  </a:cubicBezTo>
                  <a:cubicBezTo>
                    <a:pt x="339" y="38"/>
                    <a:pt x="350" y="37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0" y="32"/>
                    <a:pt x="359" y="28"/>
                    <a:pt x="358" y="24"/>
                  </a:cubicBezTo>
                  <a:cubicBezTo>
                    <a:pt x="348" y="26"/>
                    <a:pt x="339" y="26"/>
                    <a:pt x="329" y="26"/>
                  </a:cubicBezTo>
                  <a:cubicBezTo>
                    <a:pt x="309" y="26"/>
                    <a:pt x="289" y="23"/>
                    <a:pt x="275" y="11"/>
                  </a:cubicBezTo>
                  <a:cubicBezTo>
                    <a:pt x="267" y="3"/>
                    <a:pt x="250" y="0"/>
                    <a:pt x="229" y="0"/>
                  </a:cubicBezTo>
                </a:path>
              </a:pathLst>
            </a:custGeom>
            <a:solidFill>
              <a:srgbClr val="4444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ïšliḋé"/>
            <p:cNvSpPr/>
            <p:nvPr/>
          </p:nvSpPr>
          <p:spPr bwMode="auto">
            <a:xfrm>
              <a:off x="8014494" y="5285581"/>
              <a:ext cx="182563" cy="109538"/>
            </a:xfrm>
            <a:custGeom>
              <a:avLst/>
              <a:gdLst>
                <a:gd name="T0" fmla="*/ 6 w 126"/>
                <a:gd name="T1" fmla="*/ 0 h 76"/>
                <a:gd name="T2" fmla="*/ 6 w 126"/>
                <a:gd name="T3" fmla="*/ 0 h 76"/>
                <a:gd name="T4" fmla="*/ 0 w 126"/>
                <a:gd name="T5" fmla="*/ 45 h 76"/>
                <a:gd name="T6" fmla="*/ 109 w 126"/>
                <a:gd name="T7" fmla="*/ 76 h 76"/>
                <a:gd name="T8" fmla="*/ 126 w 126"/>
                <a:gd name="T9" fmla="*/ 31 h 76"/>
                <a:gd name="T10" fmla="*/ 126 w 126"/>
                <a:gd name="T11" fmla="*/ 31 h 76"/>
                <a:gd name="T12" fmla="*/ 123 w 126"/>
                <a:gd name="T13" fmla="*/ 19 h 76"/>
                <a:gd name="T14" fmla="*/ 57 w 126"/>
                <a:gd name="T15" fmla="*/ 48 h 76"/>
                <a:gd name="T16" fmla="*/ 6 w 12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1"/>
                    <a:pt x="125" y="26"/>
                    <a:pt x="123" y="19"/>
                  </a:cubicBezTo>
                  <a:cubicBezTo>
                    <a:pt x="112" y="22"/>
                    <a:pt x="92" y="30"/>
                    <a:pt x="57" y="48"/>
                  </a:cubicBezTo>
                  <a:cubicBezTo>
                    <a:pt x="57" y="48"/>
                    <a:pt x="25" y="42"/>
                    <a:pt x="6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îśḷïdê"/>
            <p:cNvSpPr/>
            <p:nvPr/>
          </p:nvSpPr>
          <p:spPr bwMode="auto">
            <a:xfrm>
              <a:off x="7755732" y="5266531"/>
              <a:ext cx="495300" cy="306388"/>
            </a:xfrm>
            <a:custGeom>
              <a:avLst/>
              <a:gdLst>
                <a:gd name="T0" fmla="*/ 314 w 345"/>
                <a:gd name="T1" fmla="*/ 33 h 214"/>
                <a:gd name="T2" fmla="*/ 238 w 345"/>
                <a:gd name="T3" fmla="*/ 64 h 214"/>
                <a:gd name="T4" fmla="*/ 181 w 345"/>
                <a:gd name="T5" fmla="*/ 0 h 214"/>
                <a:gd name="T6" fmla="*/ 97 w 345"/>
                <a:gd name="T7" fmla="*/ 90 h 214"/>
                <a:gd name="T8" fmla="*/ 43 w 345"/>
                <a:gd name="T9" fmla="*/ 157 h 214"/>
                <a:gd name="T10" fmla="*/ 338 w 345"/>
                <a:gd name="T11" fmla="*/ 188 h 214"/>
                <a:gd name="T12" fmla="*/ 314 w 345"/>
                <a:gd name="T13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214">
                  <a:moveTo>
                    <a:pt x="314" y="33"/>
                  </a:moveTo>
                  <a:cubicBezTo>
                    <a:pt x="314" y="33"/>
                    <a:pt x="298" y="33"/>
                    <a:pt x="238" y="64"/>
                  </a:cubicBezTo>
                  <a:cubicBezTo>
                    <a:pt x="238" y="64"/>
                    <a:pt x="197" y="57"/>
                    <a:pt x="181" y="0"/>
                  </a:cubicBezTo>
                  <a:cubicBezTo>
                    <a:pt x="181" y="0"/>
                    <a:pt x="131" y="85"/>
                    <a:pt x="97" y="90"/>
                  </a:cubicBezTo>
                  <a:cubicBezTo>
                    <a:pt x="64" y="95"/>
                    <a:pt x="0" y="100"/>
                    <a:pt x="43" y="157"/>
                  </a:cubicBezTo>
                  <a:cubicBezTo>
                    <a:pt x="85" y="214"/>
                    <a:pt x="338" y="188"/>
                    <a:pt x="338" y="188"/>
                  </a:cubicBezTo>
                  <a:cubicBezTo>
                    <a:pt x="338" y="188"/>
                    <a:pt x="345" y="50"/>
                    <a:pt x="314" y="33"/>
                  </a:cubicBez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ïsľíḑe"/>
            <p:cNvSpPr/>
            <p:nvPr/>
          </p:nvSpPr>
          <p:spPr bwMode="auto">
            <a:xfrm>
              <a:off x="7393782" y="2204243"/>
              <a:ext cx="180975" cy="153988"/>
            </a:xfrm>
            <a:custGeom>
              <a:avLst/>
              <a:gdLst>
                <a:gd name="T0" fmla="*/ 0 w 126"/>
                <a:gd name="T1" fmla="*/ 107 h 107"/>
                <a:gd name="T2" fmla="*/ 126 w 126"/>
                <a:gd name="T3" fmla="*/ 28 h 107"/>
                <a:gd name="T4" fmla="*/ 95 w 126"/>
                <a:gd name="T5" fmla="*/ 86 h 107"/>
                <a:gd name="T6" fmla="*/ 0 w 126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07">
                  <a:moveTo>
                    <a:pt x="0" y="107"/>
                  </a:moveTo>
                  <a:cubicBezTo>
                    <a:pt x="0" y="107"/>
                    <a:pt x="5" y="0"/>
                    <a:pt x="126" y="28"/>
                  </a:cubicBezTo>
                  <a:cubicBezTo>
                    <a:pt x="95" y="86"/>
                    <a:pt x="95" y="86"/>
                    <a:pt x="95" y="86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ïŝlîḋe"/>
            <p:cNvSpPr/>
            <p:nvPr/>
          </p:nvSpPr>
          <p:spPr bwMode="auto">
            <a:xfrm>
              <a:off x="7393782" y="2235993"/>
              <a:ext cx="1079500" cy="1509713"/>
            </a:xfrm>
            <a:custGeom>
              <a:avLst/>
              <a:gdLst>
                <a:gd name="T0" fmla="*/ 563 w 751"/>
                <a:gd name="T1" fmla="*/ 334 h 1051"/>
                <a:gd name="T2" fmla="*/ 415 w 751"/>
                <a:gd name="T3" fmla="*/ 291 h 1051"/>
                <a:gd name="T4" fmla="*/ 348 w 751"/>
                <a:gd name="T5" fmla="*/ 312 h 1051"/>
                <a:gd name="T6" fmla="*/ 205 w 751"/>
                <a:gd name="T7" fmla="*/ 291 h 1051"/>
                <a:gd name="T8" fmla="*/ 105 w 751"/>
                <a:gd name="T9" fmla="*/ 143 h 1051"/>
                <a:gd name="T10" fmla="*/ 93 w 751"/>
                <a:gd name="T11" fmla="*/ 65 h 1051"/>
                <a:gd name="T12" fmla="*/ 0 w 751"/>
                <a:gd name="T13" fmla="*/ 86 h 1051"/>
                <a:gd name="T14" fmla="*/ 20 w 751"/>
                <a:gd name="T15" fmla="*/ 188 h 1051"/>
                <a:gd name="T16" fmla="*/ 58 w 751"/>
                <a:gd name="T17" fmla="*/ 293 h 1051"/>
                <a:gd name="T18" fmla="*/ 129 w 751"/>
                <a:gd name="T19" fmla="*/ 377 h 1051"/>
                <a:gd name="T20" fmla="*/ 277 w 751"/>
                <a:gd name="T21" fmla="*/ 498 h 1051"/>
                <a:gd name="T22" fmla="*/ 251 w 751"/>
                <a:gd name="T23" fmla="*/ 625 h 1051"/>
                <a:gd name="T24" fmla="*/ 241 w 751"/>
                <a:gd name="T25" fmla="*/ 932 h 1051"/>
                <a:gd name="T26" fmla="*/ 241 w 751"/>
                <a:gd name="T27" fmla="*/ 1049 h 1051"/>
                <a:gd name="T28" fmla="*/ 520 w 751"/>
                <a:gd name="T29" fmla="*/ 1016 h 1051"/>
                <a:gd name="T30" fmla="*/ 658 w 751"/>
                <a:gd name="T31" fmla="*/ 1016 h 1051"/>
                <a:gd name="T32" fmla="*/ 630 w 751"/>
                <a:gd name="T33" fmla="*/ 877 h 1051"/>
                <a:gd name="T34" fmla="*/ 632 w 751"/>
                <a:gd name="T35" fmla="*/ 684 h 1051"/>
                <a:gd name="T36" fmla="*/ 723 w 751"/>
                <a:gd name="T37" fmla="*/ 453 h 1051"/>
                <a:gd name="T38" fmla="*/ 651 w 751"/>
                <a:gd name="T39" fmla="*/ 262 h 1051"/>
                <a:gd name="T40" fmla="*/ 583 w 751"/>
                <a:gd name="T41" fmla="*/ 249 h 1051"/>
                <a:gd name="T42" fmla="*/ 563 w 751"/>
                <a:gd name="T43" fmla="*/ 33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1051">
                  <a:moveTo>
                    <a:pt x="563" y="334"/>
                  </a:moveTo>
                  <a:cubicBezTo>
                    <a:pt x="563" y="334"/>
                    <a:pt x="446" y="315"/>
                    <a:pt x="415" y="291"/>
                  </a:cubicBezTo>
                  <a:cubicBezTo>
                    <a:pt x="415" y="291"/>
                    <a:pt x="391" y="336"/>
                    <a:pt x="348" y="312"/>
                  </a:cubicBezTo>
                  <a:cubicBezTo>
                    <a:pt x="306" y="289"/>
                    <a:pt x="205" y="291"/>
                    <a:pt x="205" y="291"/>
                  </a:cubicBezTo>
                  <a:cubicBezTo>
                    <a:pt x="205" y="291"/>
                    <a:pt x="122" y="246"/>
                    <a:pt x="105" y="143"/>
                  </a:cubicBezTo>
                  <a:cubicBezTo>
                    <a:pt x="105" y="143"/>
                    <a:pt x="89" y="81"/>
                    <a:pt x="93" y="65"/>
                  </a:cubicBezTo>
                  <a:cubicBezTo>
                    <a:pt x="93" y="65"/>
                    <a:pt x="31" y="0"/>
                    <a:pt x="0" y="86"/>
                  </a:cubicBezTo>
                  <a:cubicBezTo>
                    <a:pt x="12" y="146"/>
                    <a:pt x="22" y="141"/>
                    <a:pt x="20" y="188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60" y="329"/>
                    <a:pt x="129" y="377"/>
                  </a:cubicBezTo>
                  <a:cubicBezTo>
                    <a:pt x="198" y="424"/>
                    <a:pt x="277" y="498"/>
                    <a:pt x="277" y="498"/>
                  </a:cubicBezTo>
                  <a:cubicBezTo>
                    <a:pt x="277" y="498"/>
                    <a:pt x="235" y="521"/>
                    <a:pt x="251" y="625"/>
                  </a:cubicBezTo>
                  <a:cubicBezTo>
                    <a:pt x="270" y="751"/>
                    <a:pt x="241" y="932"/>
                    <a:pt x="241" y="932"/>
                  </a:cubicBezTo>
                  <a:cubicBezTo>
                    <a:pt x="241" y="1049"/>
                    <a:pt x="241" y="1049"/>
                    <a:pt x="241" y="1049"/>
                  </a:cubicBezTo>
                  <a:cubicBezTo>
                    <a:pt x="241" y="1049"/>
                    <a:pt x="480" y="980"/>
                    <a:pt x="520" y="1016"/>
                  </a:cubicBezTo>
                  <a:cubicBezTo>
                    <a:pt x="561" y="1051"/>
                    <a:pt x="658" y="1016"/>
                    <a:pt x="658" y="1016"/>
                  </a:cubicBezTo>
                  <a:cubicBezTo>
                    <a:pt x="658" y="1016"/>
                    <a:pt x="646" y="975"/>
                    <a:pt x="630" y="877"/>
                  </a:cubicBezTo>
                  <a:cubicBezTo>
                    <a:pt x="613" y="780"/>
                    <a:pt x="632" y="684"/>
                    <a:pt x="632" y="684"/>
                  </a:cubicBezTo>
                  <a:cubicBezTo>
                    <a:pt x="632" y="684"/>
                    <a:pt x="694" y="520"/>
                    <a:pt x="723" y="453"/>
                  </a:cubicBezTo>
                  <a:cubicBezTo>
                    <a:pt x="751" y="386"/>
                    <a:pt x="701" y="296"/>
                    <a:pt x="651" y="262"/>
                  </a:cubicBezTo>
                  <a:cubicBezTo>
                    <a:pt x="601" y="229"/>
                    <a:pt x="583" y="249"/>
                    <a:pt x="583" y="249"/>
                  </a:cubicBezTo>
                  <a:cubicBezTo>
                    <a:pt x="583" y="249"/>
                    <a:pt x="670" y="312"/>
                    <a:pt x="563" y="334"/>
                  </a:cubicBezTo>
                </a:path>
              </a:pathLst>
            </a:custGeom>
            <a:solidFill>
              <a:srgbClr val="FE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îṥ1ïdé"/>
            <p:cNvSpPr/>
            <p:nvPr/>
          </p:nvSpPr>
          <p:spPr bwMode="auto">
            <a:xfrm>
              <a:off x="7893844" y="2064543"/>
              <a:ext cx="622300" cy="747713"/>
            </a:xfrm>
            <a:custGeom>
              <a:avLst/>
              <a:gdLst>
                <a:gd name="T0" fmla="*/ 249 w 432"/>
                <a:gd name="T1" fmla="*/ 381 h 521"/>
                <a:gd name="T2" fmla="*/ 244 w 432"/>
                <a:gd name="T3" fmla="*/ 384 h 521"/>
                <a:gd name="T4" fmla="*/ 267 w 432"/>
                <a:gd name="T5" fmla="*/ 407 h 521"/>
                <a:gd name="T6" fmla="*/ 249 w 432"/>
                <a:gd name="T7" fmla="*/ 381 h 521"/>
                <a:gd name="T8" fmla="*/ 173 w 432"/>
                <a:gd name="T9" fmla="*/ 0 h 521"/>
                <a:gd name="T10" fmla="*/ 134 w 432"/>
                <a:gd name="T11" fmla="*/ 9 h 521"/>
                <a:gd name="T12" fmla="*/ 67 w 432"/>
                <a:gd name="T13" fmla="*/ 31 h 521"/>
                <a:gd name="T14" fmla="*/ 29 w 432"/>
                <a:gd name="T15" fmla="*/ 37 h 521"/>
                <a:gd name="T16" fmla="*/ 0 w 432"/>
                <a:gd name="T17" fmla="*/ 92 h 521"/>
                <a:gd name="T18" fmla="*/ 1 w 432"/>
                <a:gd name="T19" fmla="*/ 92 h 521"/>
                <a:gd name="T20" fmla="*/ 27 w 432"/>
                <a:gd name="T21" fmla="*/ 127 h 521"/>
                <a:gd name="T22" fmla="*/ 136 w 432"/>
                <a:gd name="T23" fmla="*/ 60 h 521"/>
                <a:gd name="T24" fmla="*/ 258 w 432"/>
                <a:gd name="T25" fmla="*/ 181 h 521"/>
                <a:gd name="T26" fmla="*/ 211 w 432"/>
                <a:gd name="T27" fmla="*/ 277 h 521"/>
                <a:gd name="T28" fmla="*/ 225 w 432"/>
                <a:gd name="T29" fmla="*/ 346 h 521"/>
                <a:gd name="T30" fmla="*/ 245 w 432"/>
                <a:gd name="T31" fmla="*/ 363 h 521"/>
                <a:gd name="T32" fmla="*/ 253 w 432"/>
                <a:gd name="T33" fmla="*/ 362 h 521"/>
                <a:gd name="T34" fmla="*/ 303 w 432"/>
                <a:gd name="T35" fmla="*/ 381 h 521"/>
                <a:gd name="T36" fmla="*/ 383 w 432"/>
                <a:gd name="T37" fmla="*/ 521 h 521"/>
                <a:gd name="T38" fmla="*/ 397 w 432"/>
                <a:gd name="T39" fmla="*/ 497 h 521"/>
                <a:gd name="T40" fmla="*/ 426 w 432"/>
                <a:gd name="T41" fmla="*/ 417 h 521"/>
                <a:gd name="T42" fmla="*/ 432 w 432"/>
                <a:gd name="T43" fmla="*/ 390 h 521"/>
                <a:gd name="T44" fmla="*/ 395 w 432"/>
                <a:gd name="T45" fmla="*/ 349 h 521"/>
                <a:gd name="T46" fmla="*/ 341 w 432"/>
                <a:gd name="T47" fmla="*/ 327 h 521"/>
                <a:gd name="T48" fmla="*/ 304 w 432"/>
                <a:gd name="T49" fmla="*/ 239 h 521"/>
                <a:gd name="T50" fmla="*/ 305 w 432"/>
                <a:gd name="T51" fmla="*/ 172 h 521"/>
                <a:gd name="T52" fmla="*/ 299 w 432"/>
                <a:gd name="T53" fmla="*/ 73 h 521"/>
                <a:gd name="T54" fmla="*/ 215 w 432"/>
                <a:gd name="T55" fmla="*/ 11 h 521"/>
                <a:gd name="T56" fmla="*/ 176 w 432"/>
                <a:gd name="T57" fmla="*/ 0 h 521"/>
                <a:gd name="T58" fmla="*/ 173 w 432"/>
                <a:gd name="T5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2" h="521">
                  <a:moveTo>
                    <a:pt x="249" y="381"/>
                  </a:moveTo>
                  <a:cubicBezTo>
                    <a:pt x="244" y="384"/>
                    <a:pt x="244" y="384"/>
                    <a:pt x="244" y="384"/>
                  </a:cubicBezTo>
                  <a:cubicBezTo>
                    <a:pt x="251" y="394"/>
                    <a:pt x="259" y="402"/>
                    <a:pt x="267" y="407"/>
                  </a:cubicBezTo>
                  <a:cubicBezTo>
                    <a:pt x="264" y="398"/>
                    <a:pt x="256" y="388"/>
                    <a:pt x="249" y="381"/>
                  </a:cubicBezTo>
                  <a:moveTo>
                    <a:pt x="173" y="0"/>
                  </a:moveTo>
                  <a:cubicBezTo>
                    <a:pt x="160" y="0"/>
                    <a:pt x="147" y="4"/>
                    <a:pt x="134" y="9"/>
                  </a:cubicBezTo>
                  <a:cubicBezTo>
                    <a:pt x="112" y="16"/>
                    <a:pt x="90" y="26"/>
                    <a:pt x="67" y="31"/>
                  </a:cubicBezTo>
                  <a:cubicBezTo>
                    <a:pt x="55" y="34"/>
                    <a:pt x="41" y="32"/>
                    <a:pt x="29" y="37"/>
                  </a:cubicBezTo>
                  <a:cubicBezTo>
                    <a:pt x="5" y="46"/>
                    <a:pt x="0" y="68"/>
                    <a:pt x="0" y="92"/>
                  </a:cubicBezTo>
                  <a:cubicBezTo>
                    <a:pt x="0" y="92"/>
                    <a:pt x="0" y="92"/>
                    <a:pt x="1" y="92"/>
                  </a:cubicBezTo>
                  <a:cubicBezTo>
                    <a:pt x="12" y="103"/>
                    <a:pt x="20" y="115"/>
                    <a:pt x="27" y="127"/>
                  </a:cubicBezTo>
                  <a:cubicBezTo>
                    <a:pt x="47" y="87"/>
                    <a:pt x="88" y="60"/>
                    <a:pt x="136" y="60"/>
                  </a:cubicBezTo>
                  <a:cubicBezTo>
                    <a:pt x="203" y="60"/>
                    <a:pt x="258" y="114"/>
                    <a:pt x="258" y="181"/>
                  </a:cubicBezTo>
                  <a:cubicBezTo>
                    <a:pt x="258" y="220"/>
                    <a:pt x="240" y="255"/>
                    <a:pt x="211" y="277"/>
                  </a:cubicBezTo>
                  <a:cubicBezTo>
                    <a:pt x="213" y="305"/>
                    <a:pt x="218" y="328"/>
                    <a:pt x="225" y="346"/>
                  </a:cubicBezTo>
                  <a:cubicBezTo>
                    <a:pt x="233" y="352"/>
                    <a:pt x="240" y="358"/>
                    <a:pt x="245" y="363"/>
                  </a:cubicBezTo>
                  <a:cubicBezTo>
                    <a:pt x="247" y="362"/>
                    <a:pt x="250" y="362"/>
                    <a:pt x="253" y="362"/>
                  </a:cubicBezTo>
                  <a:cubicBezTo>
                    <a:pt x="264" y="362"/>
                    <a:pt x="280" y="366"/>
                    <a:pt x="303" y="381"/>
                  </a:cubicBezTo>
                  <a:cubicBezTo>
                    <a:pt x="341" y="407"/>
                    <a:pt x="379" y="465"/>
                    <a:pt x="383" y="521"/>
                  </a:cubicBezTo>
                  <a:cubicBezTo>
                    <a:pt x="390" y="515"/>
                    <a:pt x="394" y="506"/>
                    <a:pt x="397" y="497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30" y="409"/>
                    <a:pt x="432" y="399"/>
                    <a:pt x="432" y="390"/>
                  </a:cubicBezTo>
                  <a:cubicBezTo>
                    <a:pt x="431" y="371"/>
                    <a:pt x="413" y="357"/>
                    <a:pt x="395" y="349"/>
                  </a:cubicBezTo>
                  <a:cubicBezTo>
                    <a:pt x="377" y="342"/>
                    <a:pt x="357" y="338"/>
                    <a:pt x="341" y="327"/>
                  </a:cubicBezTo>
                  <a:cubicBezTo>
                    <a:pt x="315" y="308"/>
                    <a:pt x="307" y="272"/>
                    <a:pt x="304" y="239"/>
                  </a:cubicBezTo>
                  <a:cubicBezTo>
                    <a:pt x="303" y="217"/>
                    <a:pt x="303" y="194"/>
                    <a:pt x="305" y="172"/>
                  </a:cubicBezTo>
                  <a:cubicBezTo>
                    <a:pt x="308" y="139"/>
                    <a:pt x="314" y="103"/>
                    <a:pt x="299" y="73"/>
                  </a:cubicBezTo>
                  <a:cubicBezTo>
                    <a:pt x="283" y="41"/>
                    <a:pt x="248" y="25"/>
                    <a:pt x="215" y="11"/>
                  </a:cubicBezTo>
                  <a:cubicBezTo>
                    <a:pt x="203" y="6"/>
                    <a:pt x="190" y="0"/>
                    <a:pt x="176" y="0"/>
                  </a:cubicBezTo>
                  <a:cubicBezTo>
                    <a:pt x="175" y="0"/>
                    <a:pt x="174" y="0"/>
                    <a:pt x="173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îṧ1íḑé"/>
            <p:cNvSpPr/>
            <p:nvPr/>
          </p:nvSpPr>
          <p:spPr bwMode="auto">
            <a:xfrm>
              <a:off x="8217694" y="2561431"/>
              <a:ext cx="34925" cy="55563"/>
            </a:xfrm>
            <a:custGeom>
              <a:avLst/>
              <a:gdLst>
                <a:gd name="T0" fmla="*/ 0 w 24"/>
                <a:gd name="T1" fmla="*/ 0 h 38"/>
                <a:gd name="T2" fmla="*/ 19 w 24"/>
                <a:gd name="T3" fmla="*/ 38 h 38"/>
                <a:gd name="T4" fmla="*/ 24 w 24"/>
                <a:gd name="T5" fmla="*/ 35 h 38"/>
                <a:gd name="T6" fmla="*/ 10 w 24"/>
                <a:gd name="T7" fmla="*/ 22 h 38"/>
                <a:gd name="T8" fmla="*/ 20 w 24"/>
                <a:gd name="T9" fmla="*/ 17 h 38"/>
                <a:gd name="T10" fmla="*/ 0 w 2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5" y="15"/>
                    <a:pt x="12" y="28"/>
                    <a:pt x="19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7" y="27"/>
                    <a:pt x="10" y="22"/>
                    <a:pt x="10" y="22"/>
                  </a:cubicBezTo>
                  <a:cubicBezTo>
                    <a:pt x="10" y="22"/>
                    <a:pt x="13" y="19"/>
                    <a:pt x="20" y="17"/>
                  </a:cubicBezTo>
                  <a:cubicBezTo>
                    <a:pt x="15" y="12"/>
                    <a:pt x="8" y="6"/>
                    <a:pt x="0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ïṡliḓe"/>
            <p:cNvSpPr/>
            <p:nvPr/>
          </p:nvSpPr>
          <p:spPr bwMode="auto">
            <a:xfrm>
              <a:off x="7893844" y="2196306"/>
              <a:ext cx="39688" cy="50800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0 h 35"/>
                <a:gd name="T4" fmla="*/ 1 w 27"/>
                <a:gd name="T5" fmla="*/ 1 h 35"/>
                <a:gd name="T6" fmla="*/ 27 w 27"/>
                <a:gd name="T7" fmla="*/ 35 h 35"/>
                <a:gd name="T8" fmla="*/ 27 w 27"/>
                <a:gd name="T9" fmla="*/ 35 h 35"/>
                <a:gd name="T10" fmla="*/ 1 w 27"/>
                <a:gd name="T11" fmla="*/ 0 h 35"/>
                <a:gd name="T12" fmla="*/ 0 w 2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2" y="11"/>
                    <a:pt x="20" y="23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23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îṥḷíḑé"/>
            <p:cNvSpPr/>
            <p:nvPr/>
          </p:nvSpPr>
          <p:spPr bwMode="auto">
            <a:xfrm>
              <a:off x="7893844" y="2196306"/>
              <a:ext cx="39688" cy="120650"/>
            </a:xfrm>
            <a:custGeom>
              <a:avLst/>
              <a:gdLst>
                <a:gd name="T0" fmla="*/ 0 w 27"/>
                <a:gd name="T1" fmla="*/ 0 h 84"/>
                <a:gd name="T2" fmla="*/ 5 w 27"/>
                <a:gd name="T3" fmla="*/ 59 h 84"/>
                <a:gd name="T4" fmla="*/ 7 w 27"/>
                <a:gd name="T5" fmla="*/ 74 h 84"/>
                <a:gd name="T6" fmla="*/ 15 w 27"/>
                <a:gd name="T7" fmla="*/ 84 h 84"/>
                <a:gd name="T8" fmla="*/ 27 w 27"/>
                <a:gd name="T9" fmla="*/ 35 h 84"/>
                <a:gd name="T10" fmla="*/ 1 w 27"/>
                <a:gd name="T11" fmla="*/ 1 h 84"/>
                <a:gd name="T12" fmla="*/ 0 w 2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4">
                  <a:moveTo>
                    <a:pt x="0" y="0"/>
                  </a:moveTo>
                  <a:cubicBezTo>
                    <a:pt x="0" y="21"/>
                    <a:pt x="5" y="43"/>
                    <a:pt x="5" y="59"/>
                  </a:cubicBezTo>
                  <a:cubicBezTo>
                    <a:pt x="5" y="64"/>
                    <a:pt x="6" y="69"/>
                    <a:pt x="7" y="74"/>
                  </a:cubicBezTo>
                  <a:cubicBezTo>
                    <a:pt x="9" y="78"/>
                    <a:pt x="12" y="81"/>
                    <a:pt x="15" y="84"/>
                  </a:cubicBezTo>
                  <a:cubicBezTo>
                    <a:pt x="15" y="67"/>
                    <a:pt x="20" y="50"/>
                    <a:pt x="27" y="35"/>
                  </a:cubicBezTo>
                  <a:cubicBezTo>
                    <a:pt x="20" y="23"/>
                    <a:pt x="12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C8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íṥ1iḑé"/>
            <p:cNvSpPr/>
            <p:nvPr/>
          </p:nvSpPr>
          <p:spPr bwMode="auto">
            <a:xfrm>
              <a:off x="7958932" y="2642393"/>
              <a:ext cx="30163" cy="44450"/>
            </a:xfrm>
            <a:custGeom>
              <a:avLst/>
              <a:gdLst>
                <a:gd name="T0" fmla="*/ 8 w 21"/>
                <a:gd name="T1" fmla="*/ 0 h 31"/>
                <a:gd name="T2" fmla="*/ 0 w 21"/>
                <a:gd name="T3" fmla="*/ 31 h 31"/>
                <a:gd name="T4" fmla="*/ 21 w 21"/>
                <a:gd name="T5" fmla="*/ 11 h 31"/>
                <a:gd name="T6" fmla="*/ 8 w 2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8" y="0"/>
                  </a:moveTo>
                  <a:cubicBezTo>
                    <a:pt x="6" y="10"/>
                    <a:pt x="3" y="21"/>
                    <a:pt x="0" y="31"/>
                  </a:cubicBezTo>
                  <a:cubicBezTo>
                    <a:pt x="11" y="25"/>
                    <a:pt x="18" y="15"/>
                    <a:pt x="21" y="11"/>
                  </a:cubicBezTo>
                  <a:cubicBezTo>
                    <a:pt x="17" y="7"/>
                    <a:pt x="13" y="3"/>
                    <a:pt x="8" y="0"/>
                  </a:cubicBezTo>
                </a:path>
              </a:pathLst>
            </a:custGeom>
            <a:solidFill>
              <a:srgbClr val="DD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ïṡļiḑê"/>
            <p:cNvSpPr/>
            <p:nvPr/>
          </p:nvSpPr>
          <p:spPr bwMode="auto">
            <a:xfrm>
              <a:off x="7970044" y="2464593"/>
              <a:ext cx="63500" cy="204788"/>
            </a:xfrm>
            <a:custGeom>
              <a:avLst/>
              <a:gdLst>
                <a:gd name="T0" fmla="*/ 9 w 44"/>
                <a:gd name="T1" fmla="*/ 0 h 143"/>
                <a:gd name="T2" fmla="*/ 9 w 44"/>
                <a:gd name="T3" fmla="*/ 15 h 143"/>
                <a:gd name="T4" fmla="*/ 0 w 44"/>
                <a:gd name="T5" fmla="*/ 124 h 143"/>
                <a:gd name="T6" fmla="*/ 13 w 44"/>
                <a:gd name="T7" fmla="*/ 135 h 143"/>
                <a:gd name="T8" fmla="*/ 14 w 44"/>
                <a:gd name="T9" fmla="*/ 132 h 143"/>
                <a:gd name="T10" fmla="*/ 36 w 44"/>
                <a:gd name="T11" fmla="*/ 143 h 143"/>
                <a:gd name="T12" fmla="*/ 26 w 44"/>
                <a:gd name="T13" fmla="*/ 10 h 143"/>
                <a:gd name="T14" fmla="*/ 9 w 44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3">
                  <a:moveTo>
                    <a:pt x="9" y="0"/>
                  </a:moveTo>
                  <a:cubicBezTo>
                    <a:pt x="9" y="5"/>
                    <a:pt x="9" y="10"/>
                    <a:pt x="9" y="15"/>
                  </a:cubicBezTo>
                  <a:cubicBezTo>
                    <a:pt x="8" y="51"/>
                    <a:pt x="7" y="88"/>
                    <a:pt x="0" y="124"/>
                  </a:cubicBezTo>
                  <a:cubicBezTo>
                    <a:pt x="5" y="127"/>
                    <a:pt x="9" y="131"/>
                    <a:pt x="13" y="135"/>
                  </a:cubicBezTo>
                  <a:cubicBezTo>
                    <a:pt x="14" y="133"/>
                    <a:pt x="14" y="132"/>
                    <a:pt x="14" y="132"/>
                  </a:cubicBezTo>
                  <a:cubicBezTo>
                    <a:pt x="19" y="136"/>
                    <a:pt x="27" y="140"/>
                    <a:pt x="36" y="143"/>
                  </a:cubicBezTo>
                  <a:cubicBezTo>
                    <a:pt x="44" y="96"/>
                    <a:pt x="34" y="43"/>
                    <a:pt x="26" y="10"/>
                  </a:cubicBezTo>
                  <a:cubicBezTo>
                    <a:pt x="20" y="7"/>
                    <a:pt x="14" y="4"/>
                    <a:pt x="9" y="0"/>
                  </a:cubicBezTo>
                </a:path>
              </a:pathLst>
            </a:custGeom>
            <a:solidFill>
              <a:srgbClr val="D8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îṥlidè"/>
            <p:cNvSpPr/>
            <p:nvPr/>
          </p:nvSpPr>
          <p:spPr bwMode="auto">
            <a:xfrm>
              <a:off x="7916069" y="2150268"/>
              <a:ext cx="349250" cy="328613"/>
            </a:xfrm>
            <a:custGeom>
              <a:avLst/>
              <a:gdLst>
                <a:gd name="T0" fmla="*/ 121 w 243"/>
                <a:gd name="T1" fmla="*/ 0 h 228"/>
                <a:gd name="T2" fmla="*/ 12 w 243"/>
                <a:gd name="T3" fmla="*/ 67 h 228"/>
                <a:gd name="T4" fmla="*/ 12 w 243"/>
                <a:gd name="T5" fmla="*/ 67 h 228"/>
                <a:gd name="T6" fmla="*/ 0 w 243"/>
                <a:gd name="T7" fmla="*/ 116 h 228"/>
                <a:gd name="T8" fmla="*/ 3 w 243"/>
                <a:gd name="T9" fmla="*/ 120 h 228"/>
                <a:gd name="T10" fmla="*/ 43 w 243"/>
                <a:gd name="T11" fmla="*/ 182 h 228"/>
                <a:gd name="T12" fmla="*/ 47 w 243"/>
                <a:gd name="T13" fmla="*/ 218 h 228"/>
                <a:gd name="T14" fmla="*/ 64 w 243"/>
                <a:gd name="T15" fmla="*/ 228 h 228"/>
                <a:gd name="T16" fmla="*/ 54 w 243"/>
                <a:gd name="T17" fmla="*/ 197 h 228"/>
                <a:gd name="T18" fmla="*/ 157 w 243"/>
                <a:gd name="T19" fmla="*/ 123 h 228"/>
                <a:gd name="T20" fmla="*/ 195 w 243"/>
                <a:gd name="T21" fmla="*/ 197 h 228"/>
                <a:gd name="T22" fmla="*/ 196 w 243"/>
                <a:gd name="T23" fmla="*/ 217 h 228"/>
                <a:gd name="T24" fmla="*/ 243 w 243"/>
                <a:gd name="T25" fmla="*/ 121 h 228"/>
                <a:gd name="T26" fmla="*/ 121 w 243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228">
                  <a:moveTo>
                    <a:pt x="121" y="0"/>
                  </a:moveTo>
                  <a:cubicBezTo>
                    <a:pt x="73" y="0"/>
                    <a:pt x="32" y="27"/>
                    <a:pt x="12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5" y="82"/>
                    <a:pt x="0" y="99"/>
                    <a:pt x="0" y="116"/>
                  </a:cubicBezTo>
                  <a:cubicBezTo>
                    <a:pt x="1" y="118"/>
                    <a:pt x="2" y="119"/>
                    <a:pt x="3" y="120"/>
                  </a:cubicBezTo>
                  <a:cubicBezTo>
                    <a:pt x="21" y="137"/>
                    <a:pt x="37" y="158"/>
                    <a:pt x="43" y="182"/>
                  </a:cubicBezTo>
                  <a:cubicBezTo>
                    <a:pt x="46" y="194"/>
                    <a:pt x="47" y="206"/>
                    <a:pt x="47" y="218"/>
                  </a:cubicBezTo>
                  <a:cubicBezTo>
                    <a:pt x="52" y="222"/>
                    <a:pt x="58" y="225"/>
                    <a:pt x="64" y="228"/>
                  </a:cubicBezTo>
                  <a:cubicBezTo>
                    <a:pt x="59" y="209"/>
                    <a:pt x="54" y="197"/>
                    <a:pt x="54" y="197"/>
                  </a:cubicBezTo>
                  <a:cubicBezTo>
                    <a:pt x="54" y="197"/>
                    <a:pt x="115" y="123"/>
                    <a:pt x="157" y="123"/>
                  </a:cubicBezTo>
                  <a:cubicBezTo>
                    <a:pt x="177" y="123"/>
                    <a:pt x="194" y="142"/>
                    <a:pt x="195" y="197"/>
                  </a:cubicBezTo>
                  <a:cubicBezTo>
                    <a:pt x="195" y="204"/>
                    <a:pt x="196" y="211"/>
                    <a:pt x="196" y="217"/>
                  </a:cubicBezTo>
                  <a:cubicBezTo>
                    <a:pt x="225" y="195"/>
                    <a:pt x="243" y="160"/>
                    <a:pt x="243" y="121"/>
                  </a:cubicBezTo>
                  <a:cubicBezTo>
                    <a:pt x="243" y="54"/>
                    <a:pt x="188" y="0"/>
                    <a:pt x="121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îŝļïḑe"/>
            <p:cNvSpPr/>
            <p:nvPr/>
          </p:nvSpPr>
          <p:spPr bwMode="auto">
            <a:xfrm>
              <a:off x="7993857" y="2328068"/>
              <a:ext cx="292100" cy="387350"/>
            </a:xfrm>
            <a:custGeom>
              <a:avLst/>
              <a:gdLst>
                <a:gd name="T0" fmla="*/ 103 w 203"/>
                <a:gd name="T1" fmla="*/ 0 h 270"/>
                <a:gd name="T2" fmla="*/ 0 w 203"/>
                <a:gd name="T3" fmla="*/ 74 h 270"/>
                <a:gd name="T4" fmla="*/ 10 w 203"/>
                <a:gd name="T5" fmla="*/ 105 h 270"/>
                <a:gd name="T6" fmla="*/ 20 w 203"/>
                <a:gd name="T7" fmla="*/ 238 h 270"/>
                <a:gd name="T8" fmla="*/ 146 w 203"/>
                <a:gd name="T9" fmla="*/ 270 h 270"/>
                <a:gd name="T10" fmla="*/ 198 w 203"/>
                <a:gd name="T11" fmla="*/ 224 h 270"/>
                <a:gd name="T12" fmla="*/ 175 w 203"/>
                <a:gd name="T13" fmla="*/ 201 h 270"/>
                <a:gd name="T14" fmla="*/ 175 w 203"/>
                <a:gd name="T15" fmla="*/ 201 h 270"/>
                <a:gd name="T16" fmla="*/ 156 w 203"/>
                <a:gd name="T17" fmla="*/ 163 h 270"/>
                <a:gd name="T18" fmla="*/ 156 w 203"/>
                <a:gd name="T19" fmla="*/ 163 h 270"/>
                <a:gd name="T20" fmla="*/ 142 w 203"/>
                <a:gd name="T21" fmla="*/ 94 h 270"/>
                <a:gd name="T22" fmla="*/ 141 w 203"/>
                <a:gd name="T23" fmla="*/ 74 h 270"/>
                <a:gd name="T24" fmla="*/ 103 w 203"/>
                <a:gd name="T2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cubicBezTo>
                    <a:pt x="61" y="0"/>
                    <a:pt x="0" y="74"/>
                    <a:pt x="0" y="74"/>
                  </a:cubicBezTo>
                  <a:cubicBezTo>
                    <a:pt x="0" y="74"/>
                    <a:pt x="5" y="86"/>
                    <a:pt x="10" y="105"/>
                  </a:cubicBezTo>
                  <a:cubicBezTo>
                    <a:pt x="18" y="138"/>
                    <a:pt x="28" y="191"/>
                    <a:pt x="20" y="238"/>
                  </a:cubicBezTo>
                  <a:cubicBezTo>
                    <a:pt x="65" y="257"/>
                    <a:pt x="146" y="270"/>
                    <a:pt x="146" y="270"/>
                  </a:cubicBezTo>
                  <a:cubicBezTo>
                    <a:pt x="195" y="260"/>
                    <a:pt x="203" y="242"/>
                    <a:pt x="198" y="224"/>
                  </a:cubicBezTo>
                  <a:cubicBezTo>
                    <a:pt x="190" y="219"/>
                    <a:pt x="182" y="211"/>
                    <a:pt x="175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8" y="191"/>
                    <a:pt x="161" y="178"/>
                    <a:pt x="156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49" y="145"/>
                    <a:pt x="144" y="122"/>
                    <a:pt x="142" y="94"/>
                  </a:cubicBezTo>
                  <a:cubicBezTo>
                    <a:pt x="142" y="88"/>
                    <a:pt x="141" y="81"/>
                    <a:pt x="141" y="74"/>
                  </a:cubicBezTo>
                  <a:cubicBezTo>
                    <a:pt x="140" y="19"/>
                    <a:pt x="123" y="0"/>
                    <a:pt x="103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ïṧḻiďê"/>
            <p:cNvSpPr/>
            <p:nvPr/>
          </p:nvSpPr>
          <p:spPr bwMode="auto">
            <a:xfrm>
              <a:off x="7830344" y="2585243"/>
              <a:ext cx="614363" cy="373063"/>
            </a:xfrm>
            <a:custGeom>
              <a:avLst/>
              <a:gdLst>
                <a:gd name="T0" fmla="*/ 298 w 428"/>
                <a:gd name="T1" fmla="*/ 0 h 260"/>
                <a:gd name="T2" fmla="*/ 290 w 428"/>
                <a:gd name="T3" fmla="*/ 1 h 260"/>
                <a:gd name="T4" fmla="*/ 290 w 428"/>
                <a:gd name="T5" fmla="*/ 1 h 260"/>
                <a:gd name="T6" fmla="*/ 280 w 428"/>
                <a:gd name="T7" fmla="*/ 6 h 260"/>
                <a:gd name="T8" fmla="*/ 294 w 428"/>
                <a:gd name="T9" fmla="*/ 19 h 260"/>
                <a:gd name="T10" fmla="*/ 294 w 428"/>
                <a:gd name="T11" fmla="*/ 19 h 260"/>
                <a:gd name="T12" fmla="*/ 312 w 428"/>
                <a:gd name="T13" fmla="*/ 45 h 260"/>
                <a:gd name="T14" fmla="*/ 260 w 428"/>
                <a:gd name="T15" fmla="*/ 91 h 260"/>
                <a:gd name="T16" fmla="*/ 134 w 428"/>
                <a:gd name="T17" fmla="*/ 59 h 260"/>
                <a:gd name="T18" fmla="*/ 112 w 428"/>
                <a:gd name="T19" fmla="*/ 48 h 260"/>
                <a:gd name="T20" fmla="*/ 111 w 428"/>
                <a:gd name="T21" fmla="*/ 51 h 260"/>
                <a:gd name="T22" fmla="*/ 111 w 428"/>
                <a:gd name="T23" fmla="*/ 51 h 260"/>
                <a:gd name="T24" fmla="*/ 90 w 428"/>
                <a:gd name="T25" fmla="*/ 71 h 260"/>
                <a:gd name="T26" fmla="*/ 61 w 428"/>
                <a:gd name="T27" fmla="*/ 127 h 260"/>
                <a:gd name="T28" fmla="*/ 6 w 428"/>
                <a:gd name="T29" fmla="*/ 179 h 260"/>
                <a:gd name="T30" fmla="*/ 1 w 428"/>
                <a:gd name="T31" fmla="*/ 187 h 260"/>
                <a:gd name="T32" fmla="*/ 3 w 428"/>
                <a:gd name="T33" fmla="*/ 196 h 260"/>
                <a:gd name="T34" fmla="*/ 47 w 428"/>
                <a:gd name="T35" fmla="*/ 235 h 260"/>
                <a:gd name="T36" fmla="*/ 73 w 428"/>
                <a:gd name="T37" fmla="*/ 245 h 260"/>
                <a:gd name="T38" fmla="*/ 74 w 428"/>
                <a:gd name="T39" fmla="*/ 245 h 260"/>
                <a:gd name="T40" fmla="*/ 128 w 428"/>
                <a:gd name="T41" fmla="*/ 214 h 260"/>
                <a:gd name="T42" fmla="*/ 150 w 428"/>
                <a:gd name="T43" fmla="*/ 209 h 260"/>
                <a:gd name="T44" fmla="*/ 218 w 428"/>
                <a:gd name="T45" fmla="*/ 233 h 260"/>
                <a:gd name="T46" fmla="*/ 282 w 428"/>
                <a:gd name="T47" fmla="*/ 255 h 260"/>
                <a:gd name="T48" fmla="*/ 322 w 428"/>
                <a:gd name="T49" fmla="*/ 260 h 260"/>
                <a:gd name="T50" fmla="*/ 373 w 428"/>
                <a:gd name="T51" fmla="*/ 246 h 260"/>
                <a:gd name="T52" fmla="*/ 401 w 428"/>
                <a:gd name="T53" fmla="*/ 202 h 260"/>
                <a:gd name="T54" fmla="*/ 412 w 428"/>
                <a:gd name="T55" fmla="*/ 169 h 260"/>
                <a:gd name="T56" fmla="*/ 427 w 428"/>
                <a:gd name="T57" fmla="*/ 159 h 260"/>
                <a:gd name="T58" fmla="*/ 428 w 428"/>
                <a:gd name="T59" fmla="*/ 159 h 260"/>
                <a:gd name="T60" fmla="*/ 348 w 428"/>
                <a:gd name="T61" fmla="*/ 19 h 260"/>
                <a:gd name="T62" fmla="*/ 298 w 428"/>
                <a:gd name="T6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8" h="260">
                  <a:moveTo>
                    <a:pt x="298" y="0"/>
                  </a:moveTo>
                  <a:cubicBezTo>
                    <a:pt x="295" y="0"/>
                    <a:pt x="292" y="0"/>
                    <a:pt x="290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83" y="3"/>
                    <a:pt x="280" y="6"/>
                    <a:pt x="280" y="6"/>
                  </a:cubicBezTo>
                  <a:cubicBezTo>
                    <a:pt x="280" y="6"/>
                    <a:pt x="287" y="11"/>
                    <a:pt x="29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301" y="26"/>
                    <a:pt x="309" y="36"/>
                    <a:pt x="312" y="45"/>
                  </a:cubicBezTo>
                  <a:cubicBezTo>
                    <a:pt x="317" y="63"/>
                    <a:pt x="309" y="81"/>
                    <a:pt x="260" y="91"/>
                  </a:cubicBezTo>
                  <a:cubicBezTo>
                    <a:pt x="260" y="91"/>
                    <a:pt x="179" y="78"/>
                    <a:pt x="134" y="59"/>
                  </a:cubicBezTo>
                  <a:cubicBezTo>
                    <a:pt x="125" y="56"/>
                    <a:pt x="117" y="52"/>
                    <a:pt x="112" y="48"/>
                  </a:cubicBezTo>
                  <a:cubicBezTo>
                    <a:pt x="112" y="48"/>
                    <a:pt x="112" y="49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08" y="55"/>
                    <a:pt x="101" y="65"/>
                    <a:pt x="90" y="71"/>
                  </a:cubicBezTo>
                  <a:cubicBezTo>
                    <a:pt x="83" y="91"/>
                    <a:pt x="74" y="110"/>
                    <a:pt x="61" y="127"/>
                  </a:cubicBezTo>
                  <a:cubicBezTo>
                    <a:pt x="45" y="146"/>
                    <a:pt x="25" y="162"/>
                    <a:pt x="6" y="179"/>
                  </a:cubicBezTo>
                  <a:cubicBezTo>
                    <a:pt x="4" y="181"/>
                    <a:pt x="2" y="184"/>
                    <a:pt x="1" y="187"/>
                  </a:cubicBezTo>
                  <a:cubicBezTo>
                    <a:pt x="0" y="190"/>
                    <a:pt x="1" y="193"/>
                    <a:pt x="3" y="196"/>
                  </a:cubicBezTo>
                  <a:cubicBezTo>
                    <a:pt x="11" y="214"/>
                    <a:pt x="30" y="225"/>
                    <a:pt x="47" y="235"/>
                  </a:cubicBezTo>
                  <a:cubicBezTo>
                    <a:pt x="55" y="240"/>
                    <a:pt x="63" y="245"/>
                    <a:pt x="73" y="245"/>
                  </a:cubicBezTo>
                  <a:cubicBezTo>
                    <a:pt x="73" y="245"/>
                    <a:pt x="73" y="245"/>
                    <a:pt x="74" y="245"/>
                  </a:cubicBezTo>
                  <a:cubicBezTo>
                    <a:pt x="95" y="245"/>
                    <a:pt x="109" y="223"/>
                    <a:pt x="128" y="214"/>
                  </a:cubicBezTo>
                  <a:cubicBezTo>
                    <a:pt x="135" y="211"/>
                    <a:pt x="142" y="209"/>
                    <a:pt x="150" y="209"/>
                  </a:cubicBezTo>
                  <a:cubicBezTo>
                    <a:pt x="172" y="209"/>
                    <a:pt x="196" y="222"/>
                    <a:pt x="218" y="233"/>
                  </a:cubicBezTo>
                  <a:cubicBezTo>
                    <a:pt x="238" y="242"/>
                    <a:pt x="260" y="250"/>
                    <a:pt x="282" y="255"/>
                  </a:cubicBezTo>
                  <a:cubicBezTo>
                    <a:pt x="295" y="258"/>
                    <a:pt x="309" y="260"/>
                    <a:pt x="322" y="260"/>
                  </a:cubicBezTo>
                  <a:cubicBezTo>
                    <a:pt x="340" y="260"/>
                    <a:pt x="358" y="256"/>
                    <a:pt x="373" y="246"/>
                  </a:cubicBezTo>
                  <a:cubicBezTo>
                    <a:pt x="388" y="236"/>
                    <a:pt x="398" y="220"/>
                    <a:pt x="401" y="202"/>
                  </a:cubicBezTo>
                  <a:cubicBezTo>
                    <a:pt x="403" y="190"/>
                    <a:pt x="403" y="177"/>
                    <a:pt x="412" y="169"/>
                  </a:cubicBezTo>
                  <a:cubicBezTo>
                    <a:pt x="416" y="165"/>
                    <a:pt x="423" y="163"/>
                    <a:pt x="427" y="159"/>
                  </a:cubicBezTo>
                  <a:cubicBezTo>
                    <a:pt x="428" y="159"/>
                    <a:pt x="428" y="159"/>
                    <a:pt x="428" y="159"/>
                  </a:cubicBezTo>
                  <a:cubicBezTo>
                    <a:pt x="424" y="103"/>
                    <a:pt x="386" y="45"/>
                    <a:pt x="348" y="19"/>
                  </a:cubicBezTo>
                  <a:cubicBezTo>
                    <a:pt x="325" y="4"/>
                    <a:pt x="309" y="0"/>
                    <a:pt x="298" y="0"/>
                  </a:cubicBezTo>
                </a:path>
              </a:pathLst>
            </a:custGeom>
            <a:solidFill>
              <a:srgbClr val="E4A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ísḻíḑé"/>
            <p:cNvSpPr/>
            <p:nvPr/>
          </p:nvSpPr>
          <p:spPr bwMode="auto">
            <a:xfrm>
              <a:off x="7830344" y="2056606"/>
              <a:ext cx="685800" cy="900113"/>
            </a:xfrm>
            <a:custGeom>
              <a:avLst/>
              <a:gdLst>
                <a:gd name="T0" fmla="*/ 50 w 477"/>
                <a:gd name="T1" fmla="*/ 153 h 627"/>
                <a:gd name="T2" fmla="*/ 52 w 477"/>
                <a:gd name="T3" fmla="*/ 167 h 627"/>
                <a:gd name="T4" fmla="*/ 63 w 477"/>
                <a:gd name="T5" fmla="*/ 181 h 627"/>
                <a:gd name="T6" fmla="*/ 103 w 477"/>
                <a:gd name="T7" fmla="*/ 243 h 627"/>
                <a:gd name="T8" fmla="*/ 107 w 477"/>
                <a:gd name="T9" fmla="*/ 294 h 627"/>
                <a:gd name="T10" fmla="*/ 61 w 477"/>
                <a:gd name="T11" fmla="*/ 490 h 627"/>
                <a:gd name="T12" fmla="*/ 6 w 477"/>
                <a:gd name="T13" fmla="*/ 542 h 627"/>
                <a:gd name="T14" fmla="*/ 1 w 477"/>
                <a:gd name="T15" fmla="*/ 550 h 627"/>
                <a:gd name="T16" fmla="*/ 3 w 477"/>
                <a:gd name="T17" fmla="*/ 559 h 627"/>
                <a:gd name="T18" fmla="*/ 47 w 477"/>
                <a:gd name="T19" fmla="*/ 599 h 627"/>
                <a:gd name="T20" fmla="*/ 73 w 477"/>
                <a:gd name="T21" fmla="*/ 608 h 627"/>
                <a:gd name="T22" fmla="*/ 128 w 477"/>
                <a:gd name="T23" fmla="*/ 577 h 627"/>
                <a:gd name="T24" fmla="*/ 218 w 477"/>
                <a:gd name="T25" fmla="*/ 596 h 627"/>
                <a:gd name="T26" fmla="*/ 282 w 477"/>
                <a:gd name="T27" fmla="*/ 618 h 627"/>
                <a:gd name="T28" fmla="*/ 373 w 477"/>
                <a:gd name="T29" fmla="*/ 609 h 627"/>
                <a:gd name="T30" fmla="*/ 401 w 477"/>
                <a:gd name="T31" fmla="*/ 565 h 627"/>
                <a:gd name="T32" fmla="*/ 412 w 477"/>
                <a:gd name="T33" fmla="*/ 532 h 627"/>
                <a:gd name="T34" fmla="*/ 427 w 477"/>
                <a:gd name="T35" fmla="*/ 522 h 627"/>
                <a:gd name="T36" fmla="*/ 442 w 477"/>
                <a:gd name="T37" fmla="*/ 498 h 627"/>
                <a:gd name="T38" fmla="*/ 471 w 477"/>
                <a:gd name="T39" fmla="*/ 418 h 627"/>
                <a:gd name="T40" fmla="*/ 477 w 477"/>
                <a:gd name="T41" fmla="*/ 391 h 627"/>
                <a:gd name="T42" fmla="*/ 440 w 477"/>
                <a:gd name="T43" fmla="*/ 350 h 627"/>
                <a:gd name="T44" fmla="*/ 386 w 477"/>
                <a:gd name="T45" fmla="*/ 328 h 627"/>
                <a:gd name="T46" fmla="*/ 349 w 477"/>
                <a:gd name="T47" fmla="*/ 241 h 627"/>
                <a:gd name="T48" fmla="*/ 350 w 477"/>
                <a:gd name="T49" fmla="*/ 173 h 627"/>
                <a:gd name="T50" fmla="*/ 344 w 477"/>
                <a:gd name="T51" fmla="*/ 75 h 627"/>
                <a:gd name="T52" fmla="*/ 260 w 477"/>
                <a:gd name="T53" fmla="*/ 12 h 627"/>
                <a:gd name="T54" fmla="*/ 221 w 477"/>
                <a:gd name="T55" fmla="*/ 1 h 627"/>
                <a:gd name="T56" fmla="*/ 179 w 477"/>
                <a:gd name="T57" fmla="*/ 10 h 627"/>
                <a:gd name="T58" fmla="*/ 112 w 477"/>
                <a:gd name="T59" fmla="*/ 32 h 627"/>
                <a:gd name="T60" fmla="*/ 74 w 477"/>
                <a:gd name="T61" fmla="*/ 38 h 627"/>
                <a:gd name="T62" fmla="*/ 50 w 477"/>
                <a:gd name="T63" fmla="*/ 15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7" h="627">
                  <a:moveTo>
                    <a:pt x="50" y="153"/>
                  </a:moveTo>
                  <a:cubicBezTo>
                    <a:pt x="50" y="158"/>
                    <a:pt x="51" y="163"/>
                    <a:pt x="52" y="167"/>
                  </a:cubicBezTo>
                  <a:cubicBezTo>
                    <a:pt x="55" y="173"/>
                    <a:pt x="59" y="177"/>
                    <a:pt x="63" y="181"/>
                  </a:cubicBezTo>
                  <a:cubicBezTo>
                    <a:pt x="81" y="199"/>
                    <a:pt x="97" y="219"/>
                    <a:pt x="103" y="243"/>
                  </a:cubicBezTo>
                  <a:cubicBezTo>
                    <a:pt x="107" y="260"/>
                    <a:pt x="107" y="277"/>
                    <a:pt x="107" y="294"/>
                  </a:cubicBezTo>
                  <a:cubicBezTo>
                    <a:pt x="106" y="362"/>
                    <a:pt x="103" y="436"/>
                    <a:pt x="61" y="490"/>
                  </a:cubicBezTo>
                  <a:cubicBezTo>
                    <a:pt x="45" y="510"/>
                    <a:pt x="25" y="525"/>
                    <a:pt x="6" y="542"/>
                  </a:cubicBezTo>
                  <a:cubicBezTo>
                    <a:pt x="4" y="544"/>
                    <a:pt x="2" y="547"/>
                    <a:pt x="1" y="550"/>
                  </a:cubicBezTo>
                  <a:cubicBezTo>
                    <a:pt x="0" y="553"/>
                    <a:pt x="1" y="556"/>
                    <a:pt x="3" y="559"/>
                  </a:cubicBezTo>
                  <a:cubicBezTo>
                    <a:pt x="11" y="577"/>
                    <a:pt x="30" y="588"/>
                    <a:pt x="47" y="599"/>
                  </a:cubicBezTo>
                  <a:cubicBezTo>
                    <a:pt x="55" y="603"/>
                    <a:pt x="63" y="608"/>
                    <a:pt x="73" y="608"/>
                  </a:cubicBezTo>
                  <a:cubicBezTo>
                    <a:pt x="94" y="609"/>
                    <a:pt x="109" y="586"/>
                    <a:pt x="128" y="577"/>
                  </a:cubicBezTo>
                  <a:cubicBezTo>
                    <a:pt x="157" y="564"/>
                    <a:pt x="189" y="582"/>
                    <a:pt x="218" y="596"/>
                  </a:cubicBezTo>
                  <a:cubicBezTo>
                    <a:pt x="238" y="606"/>
                    <a:pt x="260" y="613"/>
                    <a:pt x="282" y="618"/>
                  </a:cubicBezTo>
                  <a:cubicBezTo>
                    <a:pt x="313" y="625"/>
                    <a:pt x="347" y="627"/>
                    <a:pt x="373" y="609"/>
                  </a:cubicBezTo>
                  <a:cubicBezTo>
                    <a:pt x="388" y="599"/>
                    <a:pt x="398" y="583"/>
                    <a:pt x="401" y="565"/>
                  </a:cubicBezTo>
                  <a:cubicBezTo>
                    <a:pt x="403" y="553"/>
                    <a:pt x="403" y="540"/>
                    <a:pt x="412" y="532"/>
                  </a:cubicBezTo>
                  <a:cubicBezTo>
                    <a:pt x="416" y="528"/>
                    <a:pt x="422" y="526"/>
                    <a:pt x="427" y="522"/>
                  </a:cubicBezTo>
                  <a:cubicBezTo>
                    <a:pt x="435" y="517"/>
                    <a:pt x="439" y="507"/>
                    <a:pt x="442" y="498"/>
                  </a:cubicBezTo>
                  <a:cubicBezTo>
                    <a:pt x="471" y="418"/>
                    <a:pt x="471" y="418"/>
                    <a:pt x="471" y="418"/>
                  </a:cubicBezTo>
                  <a:cubicBezTo>
                    <a:pt x="475" y="410"/>
                    <a:pt x="477" y="401"/>
                    <a:pt x="477" y="391"/>
                  </a:cubicBezTo>
                  <a:cubicBezTo>
                    <a:pt x="476" y="372"/>
                    <a:pt x="458" y="358"/>
                    <a:pt x="440" y="350"/>
                  </a:cubicBezTo>
                  <a:cubicBezTo>
                    <a:pt x="422" y="343"/>
                    <a:pt x="402" y="339"/>
                    <a:pt x="386" y="328"/>
                  </a:cubicBezTo>
                  <a:cubicBezTo>
                    <a:pt x="360" y="309"/>
                    <a:pt x="352" y="273"/>
                    <a:pt x="349" y="241"/>
                  </a:cubicBezTo>
                  <a:cubicBezTo>
                    <a:pt x="347" y="218"/>
                    <a:pt x="348" y="196"/>
                    <a:pt x="350" y="173"/>
                  </a:cubicBezTo>
                  <a:cubicBezTo>
                    <a:pt x="353" y="140"/>
                    <a:pt x="359" y="104"/>
                    <a:pt x="344" y="75"/>
                  </a:cubicBezTo>
                  <a:cubicBezTo>
                    <a:pt x="328" y="43"/>
                    <a:pt x="293" y="26"/>
                    <a:pt x="260" y="12"/>
                  </a:cubicBezTo>
                  <a:cubicBezTo>
                    <a:pt x="248" y="7"/>
                    <a:pt x="235" y="2"/>
                    <a:pt x="221" y="1"/>
                  </a:cubicBezTo>
                  <a:cubicBezTo>
                    <a:pt x="206" y="0"/>
                    <a:pt x="192" y="5"/>
                    <a:pt x="179" y="10"/>
                  </a:cubicBezTo>
                  <a:cubicBezTo>
                    <a:pt x="157" y="17"/>
                    <a:pt x="135" y="27"/>
                    <a:pt x="112" y="32"/>
                  </a:cubicBezTo>
                  <a:cubicBezTo>
                    <a:pt x="100" y="35"/>
                    <a:pt x="86" y="33"/>
                    <a:pt x="74" y="38"/>
                  </a:cubicBezTo>
                  <a:cubicBezTo>
                    <a:pt x="29" y="55"/>
                    <a:pt x="50" y="117"/>
                    <a:pt x="50" y="153"/>
                  </a:cubicBezTo>
                  <a:close/>
                </a:path>
              </a:pathLst>
            </a:custGeom>
            <a:solidFill>
              <a:srgbClr val="B9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îṣ1íḋe"/>
            <p:cNvSpPr/>
            <p:nvPr/>
          </p:nvSpPr>
          <p:spPr bwMode="auto">
            <a:xfrm>
              <a:off x="7763669" y="3177381"/>
              <a:ext cx="541338" cy="31750"/>
            </a:xfrm>
            <a:custGeom>
              <a:avLst/>
              <a:gdLst>
                <a:gd name="T0" fmla="*/ 170 w 376"/>
                <a:gd name="T1" fmla="*/ 0 h 22"/>
                <a:gd name="T2" fmla="*/ 114 w 376"/>
                <a:gd name="T3" fmla="*/ 3 h 22"/>
                <a:gd name="T4" fmla="*/ 0 w 376"/>
                <a:gd name="T5" fmla="*/ 22 h 22"/>
                <a:gd name="T6" fmla="*/ 376 w 376"/>
                <a:gd name="T7" fmla="*/ 22 h 22"/>
                <a:gd name="T8" fmla="*/ 170 w 37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2">
                  <a:moveTo>
                    <a:pt x="170" y="0"/>
                  </a:moveTo>
                  <a:cubicBezTo>
                    <a:pt x="150" y="0"/>
                    <a:pt x="131" y="1"/>
                    <a:pt x="114" y="3"/>
                  </a:cubicBezTo>
                  <a:cubicBezTo>
                    <a:pt x="19" y="18"/>
                    <a:pt x="0" y="22"/>
                    <a:pt x="0" y="22"/>
                  </a:cubicBezTo>
                  <a:cubicBezTo>
                    <a:pt x="376" y="22"/>
                    <a:pt x="376" y="22"/>
                    <a:pt x="376" y="22"/>
                  </a:cubicBezTo>
                  <a:cubicBezTo>
                    <a:pt x="376" y="22"/>
                    <a:pt x="263" y="0"/>
                    <a:pt x="170" y="0"/>
                  </a:cubicBezTo>
                </a:path>
              </a:pathLst>
            </a:custGeom>
            <a:solidFill>
              <a:srgbClr val="F1B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92422" y="567180"/>
            <a:ext cx="249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1624965"/>
            <a:ext cx="11885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l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margin   </a:t>
            </a:r>
            <a:r>
              <a:rPr lang="zh-CN" altLang="en-US" sz="2000" dirty="0">
                <a:sym typeface="+mn-ea"/>
              </a:rPr>
              <a:t>边界：在元素外边的空白区域，被称为边界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2472055"/>
            <a:ext cx="9917430" cy="362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4e1e2d78-2dc9-47cf-89db-a84cb39dfeda"/>
</p:tagLst>
</file>

<file path=ppt/tags/tag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p="http://schemas.openxmlformats.org/presentationml/2006/main">
  <p:tag name="ISLIDE.VECTOR" val="4e1e2d78-2dc9-47cf-89db-a84cb39dfeda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4e1e2d78-2dc9-47cf-89db-a84cb39dfeda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4e1e2d78-2dc9-47cf-89db-a84cb39dfeda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4e1e2d78-2dc9-47cf-89db-a84cb39dfeda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ISLIDE.VECTOR" val="4e1e2d78-2dc9-47cf-89db-a84cb39dfed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演示</Application>
  <PresentationFormat>宽屏</PresentationFormat>
  <Paragraphs>221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2124</cp:revision>
  <dcterms:created xsi:type="dcterms:W3CDTF">2019-10-17T07:10:00Z</dcterms:created>
  <dcterms:modified xsi:type="dcterms:W3CDTF">2020-05-22T03:00:43Z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