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2" r:id="rId3"/>
    <p:sldId id="325" r:id="rId4"/>
    <p:sldId id="308" r:id="rId5"/>
    <p:sldId id="356" r:id="rId6"/>
    <p:sldId id="352" r:id="rId7"/>
    <p:sldId id="351" r:id="rId8"/>
    <p:sldId id="360" r:id="rId9"/>
    <p:sldId id="361" r:id="rId10"/>
    <p:sldId id="362" r:id="rId11"/>
    <p:sldId id="363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08" y="114"/>
      </p:cViewPr>
      <p:guideLst>
        <p:guide orient="horz" pos="2160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20329" y="1287247"/>
            <a:ext cx="1808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D</a:t>
            </a:r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ay0</a:t>
            </a: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9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图片整合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扩展知识点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84200" y="1417320"/>
            <a:ext cx="110236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扩展知识点：</a:t>
            </a: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WEB</a:t>
            </a:r>
            <a:r>
              <a:rPr lang="zh-CN" alt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前端开发中常</a:t>
            </a: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用三种图片格式</a:t>
            </a:r>
            <a:r>
              <a:rPr 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以及他们之间的</a:t>
            </a: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区别</a:t>
            </a:r>
            <a:r>
              <a:rPr 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？</a:t>
            </a:r>
          </a:p>
          <a:p>
            <a:pPr>
              <a:lnSpc>
                <a:spcPct val="200000"/>
              </a:lnSpc>
            </a:pP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网站设计中，常用的图片格式有三种：JPEG、GIF、PNG。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、</a:t>
            </a:r>
            <a:r>
              <a:rPr lang="en-US" alt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PNG</a:t>
            </a: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的优缺点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能在保证最不失真的情况下尽可能压缩图像文件的大小。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PNG用来存储灰度图像时，灰度图像的深度可多到16位，存储彩色图像时，彩色图像的深度可多到48位，并且还可存储多到16位的α通道数据。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对于需要高保真的较复杂的图像，PNG虽然能无损压缩，但图片文件较大，不适合应用在Web页面上。</a:t>
            </a:r>
            <a:r>
              <a:rPr lang="zh-CN" altLang="en-US" sz="2000">
                <a:solidFill>
                  <a:srgbClr val="0070C0"/>
                </a:solidFill>
                <a:effectLst/>
                <a:latin typeface="+mn-ea"/>
                <a:sym typeface="+mn-ea"/>
              </a:rPr>
              <a:t>PNG8可以用来做小图标（icons），按钮，背景等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扩展知识点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84200" y="1417320"/>
            <a:ext cx="110236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扩展知识点：</a:t>
            </a: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WEB</a:t>
            </a:r>
            <a:r>
              <a:rPr lang="zh-CN" alt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前端开发中常</a:t>
            </a: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用三种图片格式</a:t>
            </a:r>
            <a:r>
              <a:rPr 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以及他们之间的</a:t>
            </a: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区别</a:t>
            </a:r>
            <a:r>
              <a:rPr 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？</a:t>
            </a:r>
          </a:p>
          <a:p>
            <a:pPr>
              <a:lnSpc>
                <a:spcPct val="200000"/>
              </a:lnSpc>
            </a:pP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网站设计中，常用的图片格式有三种：JPEG、GIF、PNG。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3</a:t>
            </a: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、</a:t>
            </a:r>
            <a:r>
              <a:rPr lang="en-US" alt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GIF</a:t>
            </a: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图片，GIF是一种调色板型，含有多达256种的颜色。每一个象素点都有一个对应的颜色值。是一种无损压缩的格式，GIF格式可以用来做动画</a:t>
            </a: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70C0"/>
                </a:solidFill>
                <a:effectLst/>
                <a:latin typeface="+mn-ea"/>
                <a:sym typeface="+mn-ea"/>
              </a:rPr>
              <a:t>图片格式的使用规范：</a:t>
            </a:r>
            <a:endParaRPr lang="zh-CN" altLang="en-US" sz="2000">
              <a:solidFill>
                <a:schemeClr val="bg1"/>
              </a:solidFill>
              <a:effectLst/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少用图片元素，尽量用css3代替，比如圆角，阴影；尽量少用png32格式，太大了；如果页面中有较多的小icon，首先考虑使用webfont,如果webfont不能满足需求，必须使用css sprite将图片合并，来压缩总体图片的大小，同时减少页面请求提高访问速度。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/>
        </p:nvSpPr>
        <p:spPr>
          <a:xfrm>
            <a:off x="5447665" y="2163445"/>
            <a:ext cx="64236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</a:rPr>
              <a:t>1、昨天课程知识点梳理和难点解答</a:t>
            </a: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chemeClr val="bg1"/>
                </a:solidFill>
                <a:latin typeface="+mn-ea"/>
              </a:rPr>
              <a:t>2</a:t>
            </a:r>
            <a:r>
              <a:rPr sz="2400">
                <a:solidFill>
                  <a:schemeClr val="bg1"/>
                </a:solidFill>
                <a:latin typeface="+mn-ea"/>
              </a:rPr>
              <a:t>、图片整合的概念，使用图片整合的优势</a:t>
            </a: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chemeClr val="bg1"/>
                </a:solidFill>
                <a:latin typeface="+mn-ea"/>
              </a:rPr>
              <a:t>3</a:t>
            </a:r>
            <a:r>
              <a:rPr sz="2400">
                <a:solidFill>
                  <a:schemeClr val="bg1"/>
                </a:solidFill>
                <a:latin typeface="+mn-ea"/>
              </a:rPr>
              <a:t>、实现图片整合的方法和技巧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125" y="2487295"/>
            <a:ext cx="9937750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、</a:t>
            </a:r>
            <a:r>
              <a:rPr lang="zh-CN" altLang="en-US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图片整合的概念，使用图片整合的优势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图片整合的概念，使用图片整合的优势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646430" y="1768475"/>
            <a:ext cx="110236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CSS Sprites的原理（图片整合技术）css精灵  </a:t>
            </a:r>
            <a:r>
              <a:rPr lang="zh-CN" sz="2000">
                <a:solidFill>
                  <a:schemeClr val="bg1"/>
                </a:solidFill>
                <a:latin typeface="+mn-ea"/>
                <a:sym typeface="+mn-ea"/>
              </a:rPr>
              <a:t>雪碧图</a:t>
            </a:r>
          </a:p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一、将导航背景图片，按钮背景图片等有规则的合并成一张背景图，即将多张图片合为一张整图，然后用background-position”来实现背景图片的定位技术。</a:t>
            </a:r>
          </a:p>
          <a:p>
            <a:pPr>
              <a:lnSpc>
                <a:spcPct val="200000"/>
              </a:lnSpc>
            </a:pP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二、图片整合的优势：</a:t>
            </a:r>
          </a:p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1）通过图片整合来减少对服务器的请求次数，从而提高 页面的加载速度。</a:t>
            </a:r>
          </a:p>
          <a:p>
            <a:pPr>
              <a:lnSpc>
                <a:spcPct val="200000"/>
              </a:lnSpc>
            </a:pPr>
            <a:r>
              <a:rPr sz="2000">
                <a:solidFill>
                  <a:schemeClr val="bg1"/>
                </a:solidFill>
                <a:latin typeface="+mn-ea"/>
                <a:sym typeface="+mn-ea"/>
              </a:rPr>
              <a:t>2）通过整合图片来减小图片的体积。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图片整合的概念，使用图片整合的优势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05" y="2450465"/>
            <a:ext cx="6219190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125" y="2487295"/>
            <a:ext cx="9937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、实现图片整合的方法和技巧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实现图片整合的方法和技巧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84200" y="1657350"/>
            <a:ext cx="11023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1)使用ps进行小图片整合；</a:t>
            </a:r>
          </a:p>
          <a:p>
            <a:pPr>
              <a:lnSpc>
                <a:spcPct val="200000"/>
              </a:lnSpc>
            </a:pP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2)使用相关软件来进行操作。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扩展知识点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84200" y="1564005"/>
            <a:ext cx="110236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扩展知识点：</a:t>
            </a: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WEB</a:t>
            </a:r>
            <a:r>
              <a:rPr lang="zh-CN" alt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前端开发中常</a:t>
            </a: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用三种图片格式</a:t>
            </a:r>
            <a:r>
              <a:rPr 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以及他们之间的</a:t>
            </a: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区别</a:t>
            </a:r>
            <a:r>
              <a:rPr 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？</a:t>
            </a:r>
          </a:p>
          <a:p>
            <a:pPr>
              <a:lnSpc>
                <a:spcPct val="200000"/>
              </a:lnSpc>
            </a:pP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网站设计中，常用的图片格式有三种：JPEG、GIF、PNG。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、</a:t>
            </a:r>
            <a:r>
              <a:rPr lang="en-US" alt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JPEG</a:t>
            </a: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：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支持摄影图像或写实图像的高级压缩，并且可利用压缩比例控制图像文件大小；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有损压缩会使图像数据质量下降，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JPG不适合具有大块颜色相近的区域或亮度，适合差异十分明显的较简单的图片，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JPG在存储摄影或写实图像一般能达到最佳的压缩效果，比如网站的背景图，轮播图，用户头像等等。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937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扩展知识点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84200" y="1657350"/>
            <a:ext cx="110236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扩展知识点：</a:t>
            </a:r>
            <a:r>
              <a:rPr 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WEB</a:t>
            </a:r>
            <a:r>
              <a:rPr lang="zh-CN" altLang="en-US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前端开发中常</a:t>
            </a: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用三种图片格式</a:t>
            </a:r>
            <a:r>
              <a:rPr 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以及他们之间的</a:t>
            </a:r>
            <a:r>
              <a:rPr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区别</a:t>
            </a:r>
            <a:r>
              <a:rPr 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？</a:t>
            </a:r>
          </a:p>
          <a:p>
            <a:pPr>
              <a:lnSpc>
                <a:spcPct val="200000"/>
              </a:lnSpc>
            </a:pP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网站设计中，常用的图片格式有三种：JPEG、GIF、PNG。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、</a:t>
            </a:r>
            <a:r>
              <a:rPr lang="en-US" alt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PNG</a:t>
            </a:r>
            <a:r>
              <a:rPr lang="zh-CN" altLang="en-US" sz="2000">
                <a:solidFill>
                  <a:schemeClr val="bg1"/>
                </a:solidFill>
                <a:effectLst/>
                <a:latin typeface="+mn-ea"/>
                <a:sym typeface="+mn-ea"/>
              </a:rPr>
              <a:t>：</a:t>
            </a:r>
            <a:r>
              <a:rPr lang="zh-CN" sz="2000">
                <a:solidFill>
                  <a:srgbClr val="0070C0"/>
                </a:solidFill>
                <a:effectLst/>
                <a:latin typeface="+mn-ea"/>
                <a:sym typeface="+mn-ea"/>
              </a:rPr>
              <a:t>PNG可以细分为三种格式:PNG8，PNG24，PNG32，</a:t>
            </a:r>
            <a:r>
              <a:rPr lang="zh-CN" sz="2000">
                <a:solidFill>
                  <a:schemeClr val="bg1"/>
                </a:solidFill>
                <a:effectLst/>
                <a:latin typeface="+mn-ea"/>
                <a:sym typeface="+mn-ea"/>
              </a:rPr>
              <a:t>PNG8支持索引透明和alpha透明，PNG24不支持透明，并且在网页当中兼容性不好；而PNG32在24位的PNG基础上增加了8位（256阶）的alpha通道透明，也就是说可以存储从完全透明到完全不透明一共256个层级的透明度（即所谓的半透明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675</Words>
  <Application>Microsoft Office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楷体</vt:lpstr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WanLi_Pc</cp:lastModifiedBy>
  <cp:revision>735</cp:revision>
  <dcterms:created xsi:type="dcterms:W3CDTF">2015-08-05T01:47:00Z</dcterms:created>
  <dcterms:modified xsi:type="dcterms:W3CDTF">2020-06-08T01:54:34Z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