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46" r:id="rId3"/>
    <p:sldId id="308" r:id="rId4"/>
    <p:sldId id="340" r:id="rId5"/>
    <p:sldId id="341" r:id="rId6"/>
    <p:sldId id="342" r:id="rId7"/>
    <p:sldId id="343" r:id="rId8"/>
    <p:sldId id="344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F8513"/>
    <a:srgbClr val="EA5519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2975" y="1510665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html</a:t>
            </a:r>
            <a:r>
              <a:rPr lang="zh-CN" altLang="en-US" sz="3600" b="1">
                <a:solidFill>
                  <a:schemeClr val="bg1"/>
                </a:solidFill>
              </a:rPr>
              <a:t>基础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96140" cy="689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本章</a:t>
            </a:r>
            <a:r>
              <a:rPr lang="zh-CN" altLang="en-US" sz="2800" b="1" dirty="0">
                <a:solidFill>
                  <a:schemeClr val="bg1"/>
                </a:solidFill>
              </a:rPr>
              <a:t>学习目标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4515485" y="1945005"/>
            <a:ext cx="76765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文本属性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列表属性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边框属性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背景属性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：浮动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文本属性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1852295" y="1798955"/>
            <a:ext cx="3429000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font-size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color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font-family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font-weight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font-style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line-height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0" y="1798955"/>
            <a:ext cx="342900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text-align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：text-decoration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text-indent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：letter-spacing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l">
              <a:lnSpc>
                <a:spcPct val="19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11</a:t>
            </a:r>
            <a:r>
              <a:rPr lang="zh-CN" altLang="en-US" sz="2000" dirty="0">
                <a:solidFill>
                  <a:schemeClr val="bg1"/>
                </a:solidFill>
              </a:rPr>
              <a:t>：word-spacing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列表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990090" y="1978660"/>
            <a:ext cx="9224645" cy="397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1、定义列表符号样式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zh-CN" altLang="en-US" sz="1400">
                <a:solidFill>
                  <a:schemeClr val="bg1"/>
                </a:solidFill>
              </a:rPr>
              <a:t>list-style-type：disc(实心圆)/circle(空心圆)/square(实心方块)/none(去掉列表符号)；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zh-CN" altLang="en-US" sz="1400">
                <a:solidFill>
                  <a:schemeClr val="bg1"/>
                </a:solidFill>
              </a:rPr>
              <a:t>list-style-type:none===list-style:none;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2、使用图片作为列表符号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zh-CN" altLang="en-US" sz="1400">
                <a:solidFill>
                  <a:schemeClr val="bg1"/>
                </a:solidFill>
              </a:rPr>
              <a:t>list-style-image：url(所使用图片的路径及全称)；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3、定义列表符号的位置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zh-CN" altLang="en-US" sz="1400">
                <a:solidFill>
                  <a:schemeClr val="bg1"/>
                </a:solidFill>
              </a:rPr>
              <a:t>list-style-position:outside(外边)/inside(里边)；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EF8513"/>
                </a:solidFill>
              </a:rPr>
              <a:t>*list-style:none;去掉列表符号*</a:t>
            </a:r>
            <a:endParaRPr lang="zh-CN" altLang="en-US" b="1">
              <a:solidFill>
                <a:srgbClr val="EF85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边框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483995" y="1779905"/>
            <a:ext cx="9931400" cy="4244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border:边框宽度 边框风格 边框颜色;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例如：border:5px solid #ff0000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</a:rPr>
              <a:t>		</a:t>
            </a: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边框：border,网页中很多修饰性线条都是由边框来实现的。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边框宽度：border-width: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边框颜色：border-color: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边框样式：border-style:solid(实线)/dashed(虚线)dotted(点划线)double(双线)可单独设置一方向边框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，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可单独设置一方向边框，</a:t>
            </a:r>
            <a:endParaRPr lang="zh-CN" altLang="en-US">
              <a:solidFill>
                <a:schemeClr val="bg1"/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border-bottom:边框宽度 边框风格 边框颜色;底边框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          border-left:边框宽度 边框风格 边框颜色;左边框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          border-right:边框宽度 边框风格 边框颜色;右边框</a:t>
            </a:r>
            <a:endParaRPr lang="zh-CN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</a:rPr>
              <a:t>          border-top:边框宽度 边框风格 边框颜色;上边框</a:t>
            </a:r>
            <a:endParaRPr lang="zh-CN" altLang="en-US" sz="1400" b="1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背景</a:t>
            </a:r>
            <a:r>
              <a:rPr lang="zh-CN" altLang="en-US" sz="2800" b="1" dirty="0">
                <a:solidFill>
                  <a:schemeClr val="bg1"/>
                </a:solidFill>
              </a:rPr>
              <a:t>属性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939925" y="2139315"/>
            <a:ext cx="9931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：background-color:颜色值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：background-image：url(背景图片的路径及全称)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：background-repeat:no-repeat/repeat/repeat-x/repeat-y     背景的平铺状态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：background-position   背景图的位置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：background-attachment:scroll(滚动)/fixed(固定)  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E73A1C"/>
                </a:solidFill>
              </a:rPr>
              <a:t>复合式：</a:t>
            </a:r>
            <a:r>
              <a:rPr lang="en-US" altLang="zh-CN" b="1">
                <a:solidFill>
                  <a:srgbClr val="E73A1C"/>
                </a:solidFill>
              </a:rPr>
              <a:t>background</a:t>
            </a:r>
            <a:r>
              <a:rPr lang="zh-CN" altLang="en-US" b="1">
                <a:solidFill>
                  <a:srgbClr val="E73A1C"/>
                </a:solidFill>
              </a:rPr>
              <a:t>：颜色   </a:t>
            </a:r>
            <a:r>
              <a:rPr lang="en-US" altLang="zh-CN" b="1">
                <a:solidFill>
                  <a:srgbClr val="E73A1C"/>
                </a:solidFill>
              </a:rPr>
              <a:t>url( )   repeat   left center</a:t>
            </a:r>
            <a:endParaRPr lang="en-US" altLang="zh-CN" b="1">
              <a:solidFill>
                <a:srgbClr val="E73A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浮动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073525" y="2626360"/>
            <a:ext cx="5116195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：</a:t>
            </a:r>
            <a:r>
              <a:rPr lang="en-US" altLang="zh-CN" b="1">
                <a:solidFill>
                  <a:schemeClr val="bg1"/>
                </a:solidFill>
              </a:rPr>
              <a:t>float</a:t>
            </a:r>
            <a:r>
              <a:rPr lang="zh-CN" altLang="en-US" b="1">
                <a:solidFill>
                  <a:schemeClr val="bg1"/>
                </a:solidFill>
              </a:rPr>
              <a:t>属性的应用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220000"/>
              </a:lnSpc>
            </a:pP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：浮动产生的布局影响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220000"/>
              </a:lnSpc>
            </a:pPr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：清除浮动</a:t>
            </a:r>
            <a:r>
              <a:rPr lang="en-US" altLang="zh-CN" b="1">
                <a:solidFill>
                  <a:schemeClr val="bg1"/>
                </a:solidFill>
              </a:rPr>
              <a:t>clear </a:t>
            </a:r>
            <a:r>
              <a:rPr lang="zh-CN" altLang="en-US" b="1">
                <a:solidFill>
                  <a:schemeClr val="bg1"/>
                </a:solidFill>
              </a:rPr>
              <a:t>的 作用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238355" cy="691515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97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糖纸</cp:lastModifiedBy>
  <cp:revision>342</cp:revision>
  <dcterms:created xsi:type="dcterms:W3CDTF">2015-08-05T01:47:00Z</dcterms:created>
  <dcterms:modified xsi:type="dcterms:W3CDTF">2020-02-01T05:46:46Z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