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75" r:id="rId6"/>
    <p:sldId id="295" r:id="rId7"/>
    <p:sldId id="294" r:id="rId8"/>
    <p:sldId id="296" r:id="rId9"/>
    <p:sldId id="297" r:id="rId10"/>
    <p:sldId id="298" r:id="rId11"/>
    <p:sldId id="299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246" y="72"/>
      </p:cViewPr>
      <p:guideLst>
        <p:guide orient="horz" pos="2160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文本溢出设置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86953" y="567180"/>
            <a:ext cx="2908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4"/>
          <a:ext cx="11193785" cy="35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3"/>
                <a:gridCol w="2520280"/>
                <a:gridCol w="7848872"/>
              </a:tblGrid>
              <a:tr h="61241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overflow:visible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visible: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默认值，内容不会被修剪，会呈现在元素框之外；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rflow:hidden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hidden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：内容会被修剪，并且其余内容是不可见的；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overflow:auto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auto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：如果内容被修剪，则浏览器会显示滚动条，以便查看其他的内容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overflow:scroll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scroll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：内容会被修剪，但是浏览器会显示滚动条，以便查看其余的内容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167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167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单行文本溢出显示省略号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9" y="56718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单行溢出省略号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561" y="1484784"/>
            <a:ext cx="1022513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400" dirty="0"/>
              <a:t>要实现</a:t>
            </a:r>
            <a:r>
              <a:rPr lang="zh-CN" altLang="en-US" sz="2400" dirty="0">
                <a:solidFill>
                  <a:srgbClr val="FF0000"/>
                </a:solidFill>
              </a:rPr>
              <a:t>单行文本溢出</a:t>
            </a:r>
            <a:r>
              <a:rPr lang="zh-CN" altLang="en-US" sz="2400" dirty="0"/>
              <a:t>时产生省略号的效果还需定义：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、容器宽度：</a:t>
            </a:r>
            <a:r>
              <a:rPr lang="en-US" altLang="zh-CN" sz="2400" dirty="0"/>
              <a:t>width</a:t>
            </a:r>
            <a:r>
              <a:rPr lang="zh-CN" altLang="en-US" sz="2400" dirty="0"/>
              <a:t>：</a:t>
            </a:r>
            <a:r>
              <a:rPr lang="en-US" altLang="zh-CN" sz="2400" dirty="0"/>
              <a:t>value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、强制文本在一行内显示</a:t>
            </a:r>
            <a:r>
              <a:rPr lang="en-US" altLang="zh-CN" sz="2400" dirty="0"/>
              <a:t>:white-space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、溢出内容为隐藏：</a:t>
            </a:r>
            <a:r>
              <a:rPr lang="en-US" altLang="zh-CN" sz="2400" dirty="0"/>
              <a:t>overflow</a:t>
            </a:r>
            <a:r>
              <a:rPr lang="zh-CN" altLang="en-US" sz="2400" dirty="0"/>
              <a:t>：</a:t>
            </a:r>
            <a:r>
              <a:rPr lang="en-US" altLang="zh-CN" sz="2400" dirty="0"/>
              <a:t>hidden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、溢出文本显示省略号：</a:t>
            </a:r>
            <a:r>
              <a:rPr lang="en-US" altLang="zh-CN" sz="2400" dirty="0"/>
              <a:t>text-overflow</a:t>
            </a:r>
            <a:r>
              <a:rPr lang="zh-CN" altLang="en-US" sz="2400" dirty="0"/>
              <a:t>：</a:t>
            </a:r>
            <a:r>
              <a:rPr lang="en-US" altLang="zh-CN" sz="2400" dirty="0"/>
              <a:t>ellipsis; 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167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Text-overflow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8728" y="567180"/>
            <a:ext cx="304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Text-overflow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193785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3"/>
                <a:gridCol w="2520280"/>
                <a:gridCol w="7848872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text-overflow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clip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不显示省略号（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...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），而是简单的裁切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text-overflow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ellipsis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800" b="0" u="sng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当单行文本溢出时显示省略标记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167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White-space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61684" y="567180"/>
            <a:ext cx="275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White-space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4"/>
          <a:ext cx="11193785" cy="433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3"/>
                <a:gridCol w="2520280"/>
                <a:gridCol w="7848872"/>
              </a:tblGrid>
              <a:tr h="61241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white-space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normal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默认值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nowrap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文本不会换行，文本会在同一行上继续，直到遇到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/&gt;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标签为止；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空白符会被保留，就是说浏览器可以识别空格。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pre-line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合并空白符序列，但是保留换行符。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pre-wrap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保留一部分空白符序列，但是正常的进行换行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167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Overflow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KSO_WM_UNIT_TABLE_BEAUTIFY" val="smartTable{7da5440c-d58d-4d28-b863-fc0f52705e8f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KSO_WM_UNIT_TABLE_BEAUTIFY" val="smartTable{71969f8e-4fbc-4228-9747-19c01efcb305}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KSO_WM_UNIT_TABLE_BEAUTIFY" val="smartTable{fcf77351-9c52-45ce-9926-d9a914ac6f0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宽屏</PresentationFormat>
  <Paragraphs>151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2189</cp:revision>
  <dcterms:created xsi:type="dcterms:W3CDTF">2019-10-17T07:10:00Z</dcterms:created>
  <dcterms:modified xsi:type="dcterms:W3CDTF">2020-05-29T09:27:46Z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