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330" r:id="rId5"/>
    <p:sldId id="337" r:id="rId6"/>
    <p:sldId id="296" r:id="rId7"/>
    <p:sldId id="297" r:id="rId8"/>
    <p:sldId id="333" r:id="rId9"/>
    <p:sldId id="331" r:id="rId10"/>
    <p:sldId id="332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594" y="120"/>
      </p:cViewPr>
      <p:guideLst>
        <p:guide orient="horz" pos="2178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的相关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属性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100178" y="1517598"/>
            <a:ext cx="3135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背景</a:t>
            </a:r>
            <a:r>
              <a:rPr lang="zh-CN" altLang="en-US" sz="3200" b="1" dirty="0">
                <a:solidFill>
                  <a:srgbClr val="FF0000"/>
                </a:solidFill>
              </a:rPr>
              <a:t>相关属性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列表相关属性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文本</a:t>
            </a:r>
            <a:r>
              <a:rPr lang="zh-CN" altLang="en-US" sz="3200" dirty="0"/>
              <a:t>相关属性</a:t>
            </a:r>
            <a:endParaRPr lang="en-US" altLang="zh-CN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5" y="567180"/>
            <a:ext cx="3005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8839" y="1588006"/>
          <a:ext cx="11244580" cy="438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/>
                <a:gridCol w="2376264"/>
                <a:gridCol w="2016224"/>
                <a:gridCol w="6315491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background-color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背景颜色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background-color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red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background-image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背景图片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background-image:url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背景图片的平铺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background-repeat:no-repeat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/repeat/repeat-x/repeat-y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4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background-position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背景图片的定位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background-position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：水平位置    垂直位置；可以给负值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background-attachment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背景图片的固定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background-attachment : scroll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滚动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)/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fixed（固定） 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5" y="567180"/>
            <a:ext cx="3005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473" y="1756405"/>
            <a:ext cx="1094521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dirty="0"/>
              <a:t>6</a:t>
            </a:r>
            <a:r>
              <a:rPr lang="zh-CN" altLang="en-US" sz="3200" dirty="0"/>
              <a:t>、</a:t>
            </a:r>
            <a:r>
              <a:rPr lang="zh-CN" altLang="en-US" sz="3200" dirty="0"/>
              <a:t>背景图大小 </a:t>
            </a:r>
            <a:r>
              <a:rPr lang="en-US" altLang="zh-CN" sz="3200" dirty="0"/>
              <a:t>background-size</a:t>
            </a:r>
            <a:endParaRPr lang="en-US" altLang="zh-CN" sz="3200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background-size</a:t>
            </a:r>
            <a:r>
              <a:rPr lang="zh-CN" altLang="en-US" sz="2800" dirty="0"/>
              <a:t>：数值</a:t>
            </a:r>
            <a:r>
              <a:rPr lang="en-US" altLang="zh-CN" sz="2800" dirty="0"/>
              <a:t>+</a:t>
            </a:r>
            <a:r>
              <a:rPr lang="zh-CN" altLang="en-US" sz="2800" dirty="0"/>
              <a:t>单位（</a:t>
            </a:r>
            <a:r>
              <a:rPr lang="en-US" altLang="zh-CN" sz="2800" dirty="0"/>
              <a:t>px   %</a:t>
            </a:r>
            <a:r>
              <a:rPr lang="zh-CN" altLang="en-US" sz="2800" dirty="0"/>
              <a:t>）；</a:t>
            </a:r>
            <a:endParaRPr lang="zh-CN" altLang="en-US" sz="2800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background-size</a:t>
            </a:r>
            <a:r>
              <a:rPr lang="zh-CN" altLang="en-US" sz="2800" dirty="0"/>
              <a:t>：</a:t>
            </a:r>
            <a:r>
              <a:rPr lang="en-US" altLang="zh-CN" sz="2800" dirty="0"/>
              <a:t>cover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background-size</a:t>
            </a:r>
            <a:r>
              <a:rPr lang="zh-CN" altLang="en-US" sz="2800" dirty="0"/>
              <a:t>：</a:t>
            </a:r>
            <a:r>
              <a:rPr lang="en-US" altLang="zh-CN" sz="2800" dirty="0"/>
              <a:t>contain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lvl="1" indent="0">
              <a:lnSpc>
                <a:spcPct val="150000"/>
              </a:lnSpc>
              <a:buFont typeface="+mj-ea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前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dirty="0">
                <a:solidFill>
                  <a:srgbClr val="FF0000"/>
                </a:solidFill>
              </a:rPr>
              <a:t>个背景相关属性可以简写成</a:t>
            </a:r>
            <a:r>
              <a:rPr lang="en-US" altLang="zh-CN" sz="2800" dirty="0">
                <a:solidFill>
                  <a:srgbClr val="FF0000"/>
                </a:solidFill>
              </a:rPr>
              <a:t>background</a:t>
            </a:r>
            <a:r>
              <a:rPr lang="zh-CN" altLang="en-US" sz="2800" dirty="0">
                <a:solidFill>
                  <a:srgbClr val="FF0000"/>
                </a:solidFill>
              </a:rPr>
              <a:t>，最后一个不可以简写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646503"/>
            <a:ext cx="3135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背景</a:t>
            </a:r>
            <a:r>
              <a:rPr lang="zh-CN" altLang="en-US" sz="3200" dirty="0"/>
              <a:t>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列表相关属性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文本</a:t>
            </a:r>
            <a:r>
              <a:rPr lang="zh-CN" altLang="en-US" sz="3200" dirty="0"/>
              <a:t>相关属性</a:t>
            </a:r>
            <a:endParaRPr lang="en-US" altLang="zh-CN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6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8839" y="1588006"/>
          <a:ext cx="11244580" cy="3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/>
                <a:gridCol w="1656184"/>
                <a:gridCol w="2736304"/>
                <a:gridCol w="6315491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list-style-type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定义列表符合样式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list-style-type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: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disc(实心圆)/circle(空心圆)/square(实心方块)/none(去掉符号)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list-style-image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将图片设置为列表符合样式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list-style-image:url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list-style-position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设置列表项标记的放置位置。</a:t>
                      </a:r>
                      <a:endParaRPr 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list-style-position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outside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；列表的外面 默认值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list-style-position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inside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；列表的里面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effectLst/>
                          <a:latin typeface="+mn-ea"/>
                        </a:rPr>
                        <a:t>list-style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简写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list-style:none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去除列表符号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646503"/>
            <a:ext cx="313563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背景</a:t>
            </a:r>
            <a:r>
              <a:rPr lang="zh-CN" altLang="en-US" sz="3200" dirty="0"/>
              <a:t>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</a:rPr>
              <a:t>列表相关属性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文本相关属性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38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777976"/>
                <a:gridCol w="7107579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font-size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字体大小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单位可以是px，pt，em等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12pt=16px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1em=16px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浏览器默认是16px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设计图常用字号是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12px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color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颜色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color:red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  color:#ff0;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color:rgb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(255,0,0);  0-255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font-family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字体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当字体是中文字体、英文字体中有空格时，需加双引号；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多个字体中间用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逗号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链接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先解析第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如果没有解析第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以此类推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font-weight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加粗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font-weight:bolder(更粗的)/bold（加粗）/normal（常规）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font-weight:100-900; 100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-500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不加粗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600-900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加粗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font-style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font-style：italic(斜体字)/oblique(倾斜的文字)/normal（常规显示）;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40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273920"/>
                <a:gridCol w="7611635"/>
              </a:tblGrid>
              <a:tr h="5593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line-height</a:t>
                      </a:r>
                      <a:endParaRPr 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行高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行高指的是：2排文字中线的之间距离。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321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font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文字简写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font是font-style font-weight font-size / line-height font-family 的简写。</a:t>
                      </a:r>
                      <a:endParaRPr lang="zh-CN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cs typeface="+mn-lt"/>
                        </a:rPr>
                        <a:t>font:italic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800 30px/80px "宋体"；</a:t>
                      </a:r>
                      <a:r>
                        <a:rPr lang="zh-CN" sz="1600" b="0" dirty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  <a:cs typeface="+mn-lt"/>
                        </a:rPr>
                        <a:t>顺序不能改变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 ,必须同时指定font-size和font-family属性时才起作用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solidFill>
                            <a:schemeClr val="tx1"/>
                          </a:solidFill>
                          <a:latin typeface="+mn-ea"/>
                        </a:rPr>
                        <a:t>text-decoration</a:t>
                      </a:r>
                      <a:endParaRPr lang="en-US" sz="1600" b="0" u="sng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文本修饰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text-decoration:none没有/underline下划线/overline上划线/line-through删除线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10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text-indent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首行缩进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text-indent可以取负值；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text-indent属性只对第一行起作用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letter-spacing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字间距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控制文字和文字之间的间距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ISLIDE.VECTOR" val="4e1e2d78-2dc9-47cf-89db-a84cb39dfeda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ISLIDE.VECTOR" val="4e1e2d78-2dc9-47cf-89db-a84cb39dfeda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ISLIDE.VECTOR" val="4e1e2d78-2dc9-47cf-89db-a84cb39dfeda"/>
</p:tagLst>
</file>

<file path=ppt/tags/tag8.xml><?xml version="1.0" encoding="utf-8"?>
<p:tagLst xmlns:p="http://schemas.openxmlformats.org/presentationml/2006/main">
  <p:tag name="KSO_WM_UNIT_TABLE_BEAUTIFY" val="smartTable{ae75f4a6-fb02-4283-aa86-b9122781fb6b}"/>
</p:tagLst>
</file>

<file path=ppt/tags/tag9.xml><?xml version="1.0" encoding="utf-8"?>
<p:tagLst xmlns:p="http://schemas.openxmlformats.org/presentationml/2006/main">
  <p:tag name="KSO_WM_UNIT_TABLE_BEAUTIFY" val="smartTable{2acad4e5-a7ac-438f-a8d5-c319e64ff2a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演示</Application>
  <PresentationFormat>宽屏</PresentationFormat>
  <Paragraphs>250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2081</cp:revision>
  <dcterms:created xsi:type="dcterms:W3CDTF">2019-10-17T07:10:00Z</dcterms:created>
  <dcterms:modified xsi:type="dcterms:W3CDTF">2020-05-22T03:54:06Z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