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5" r:id="rId3"/>
    <p:sldId id="308" r:id="rId4"/>
    <p:sldId id="358" r:id="rId5"/>
    <p:sldId id="360" r:id="rId6"/>
    <p:sldId id="361" r:id="rId7"/>
    <p:sldId id="362" r:id="rId8"/>
    <p:sldId id="363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F8513"/>
    <a:srgbClr val="EA5519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2975" y="1510665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html</a:t>
            </a:r>
            <a:r>
              <a:rPr lang="zh-CN" altLang="en-US" sz="3600" b="1">
                <a:solidFill>
                  <a:schemeClr val="bg1"/>
                </a:solidFill>
              </a:rPr>
              <a:t>基础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96140" cy="689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本章</a:t>
            </a:r>
            <a:r>
              <a:rPr lang="zh-CN" altLang="en-US" sz="2800" b="1" dirty="0">
                <a:solidFill>
                  <a:schemeClr val="bg1"/>
                </a:solidFill>
              </a:rPr>
              <a:t>学习目标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4515485" y="1945005"/>
            <a:ext cx="7676515" cy="396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：定位的概念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：绝对定位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：相对定位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：固定定位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：粘性定位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：锚点的应用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布局流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737485" y="2323465"/>
            <a:ext cx="7676515" cy="267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10000"/>
              </a:lnSpc>
            </a:pPr>
            <a:r>
              <a:rPr sz="2000" dirty="0">
                <a:solidFill>
                  <a:schemeClr val="bg1"/>
                </a:solidFill>
              </a:rPr>
              <a:t>CSS 有三种基本的定位机制：</a:t>
            </a:r>
            <a:endParaRPr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sz="2000" dirty="0">
                <a:solidFill>
                  <a:schemeClr val="bg1"/>
                </a:solidFill>
              </a:rPr>
              <a:t>普通流、</a:t>
            </a:r>
            <a:endParaRPr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sz="2000" dirty="0">
                <a:solidFill>
                  <a:schemeClr val="bg1"/>
                </a:solidFill>
              </a:rPr>
              <a:t>浮动流、</a:t>
            </a:r>
            <a:endParaRPr sz="2000" dirty="0">
              <a:solidFill>
                <a:schemeClr val="bg1"/>
              </a:solidFill>
            </a:endParaRPr>
          </a:p>
          <a:p>
            <a:pPr algn="l">
              <a:lnSpc>
                <a:spcPct val="210000"/>
              </a:lnSpc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sz="2000" dirty="0">
                <a:solidFill>
                  <a:schemeClr val="bg1"/>
                </a:solidFill>
              </a:rPr>
              <a:t>定位流。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position</a:t>
            </a:r>
            <a:r>
              <a:rPr lang="zh-CN" altLang="en-US" sz="2800" b="1" dirty="0">
                <a:solidFill>
                  <a:schemeClr val="bg1"/>
                </a:solidFill>
              </a:rPr>
              <a:t>定位属性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3457575" y="2604770"/>
            <a:ext cx="5276850" cy="2305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position:static   	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静态定位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position:relative   	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相对定位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position:absolute   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绝对定位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position:fixed    	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固定定位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position:sticky   	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粘性定位</a:t>
            </a:r>
            <a:endParaRPr lang="en-US" altLang="zh-CN" sz="160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z="16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定位参照物：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 descr="15758993334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1661795"/>
            <a:ext cx="8332470" cy="450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定位的层次关系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677160" y="2845435"/>
            <a:ext cx="683704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2">
                    <a:lumMod val="90000"/>
                  </a:schemeClr>
                </a:solidFill>
              </a:rPr>
              <a:t>z-index : auto |number      检索或设置对象的层叠顺序。</a:t>
            </a:r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auto：默认值。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number:无单位的整数值。可为负数没有设置z-index时，最后写的对象优先显示在上层，设置后，数值越大，层越靠上；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锚点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747010" y="2225040"/>
            <a:ext cx="68370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命名锚点的作用：在同一页面内的不同位置进行跳转。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制作锚标记：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1)给元素定义命名锚记名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语法：&lt;标记   id="命名锚记名"&gt;    &lt;/标记&gt;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2)命名锚记连接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bg2">
                    <a:lumMod val="90000"/>
                  </a:schemeClr>
                </a:solidFill>
              </a:rPr>
              <a:t>语法：&lt;a href="#命名锚记名称"&gt;&lt;/a&gt;</a:t>
            </a:r>
            <a:endParaRPr lang="zh-C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238355" cy="691515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糖纸</cp:lastModifiedBy>
  <cp:revision>434</cp:revision>
  <dcterms:created xsi:type="dcterms:W3CDTF">2015-08-05T01:47:00Z</dcterms:created>
  <dcterms:modified xsi:type="dcterms:W3CDTF">2020-02-01T05:47:41Z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