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92" r:id="rId3"/>
    <p:sldId id="294" r:id="rId4"/>
    <p:sldId id="295" r:id="rId5"/>
    <p:sldId id="296" r:id="rId6"/>
    <p:sldId id="297" r:id="rId7"/>
    <p:sldId id="29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738" y="-408"/>
      </p:cViewPr>
      <p:guideLst>
        <p:guide orient="horz" pos="2160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538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648" y="-13648"/>
            <a:ext cx="12205648" cy="6871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42529" y="15133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图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片整合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92D050"/>
                </a:solidFill>
              </a:rPr>
              <a:t>      </a:t>
            </a:r>
            <a:r>
              <a:rPr lang="zh-CN" altLang="en-US" sz="2800" dirty="0" smtClean="0">
                <a:solidFill>
                  <a:srgbClr val="92D050"/>
                </a:solidFill>
              </a:rPr>
              <a:t>图像整合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92D050"/>
                </a:solidFill>
              </a:rPr>
              <a:t>      图片整合原理及应用</a:t>
            </a:r>
            <a:endParaRPr lang="zh-CN" altLang="en-US" sz="2800" dirty="0">
              <a:solidFill>
                <a:srgbClr val="92D050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369734" y="826163"/>
            <a:ext cx="5422900" cy="11430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zh-CN" altLang="en-US" b="1" smtClean="0">
                <a:solidFill>
                  <a:srgbClr val="FF0000"/>
                </a:solidFill>
                <a:sym typeface="Arial" charset="0"/>
              </a:rPr>
              <a:t>第七章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403351" y="2565400"/>
            <a:ext cx="935566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宋体" pitchFamily="2" charset="-122"/>
                <a:sym typeface="黑体" pitchFamily="49" charset="-122"/>
              </a:rPr>
              <a:t>图像整合</a:t>
            </a:r>
          </a:p>
        </p:txBody>
      </p:sp>
    </p:spTree>
    <p:extLst>
      <p:ext uri="{BB962C8B-B14F-4D97-AF65-F5344CB8AC3E}">
        <p14:creationId xmlns:p14="http://schemas.microsoft.com/office/powerpoint/2010/main" val="74617044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61734" y="476250"/>
            <a:ext cx="5465233" cy="1143000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sym typeface="Arial" charset="0"/>
              </a:rPr>
              <a:t>本节学习目标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1559984" y="2274888"/>
            <a:ext cx="9218083" cy="576262"/>
            <a:chOff x="0" y="0"/>
            <a:chExt cx="6912768" cy="576064"/>
          </a:xfrm>
          <a:noFill/>
        </p:grpSpPr>
        <p:grpSp>
          <p:nvGrpSpPr>
            <p:cNvPr id="17417" name="Group 4"/>
            <p:cNvGrpSpPr>
              <a:grpSpLocks/>
            </p:cNvGrpSpPr>
            <p:nvPr/>
          </p:nvGrpSpPr>
          <p:grpSpPr bwMode="auto">
            <a:xfrm>
              <a:off x="0" y="0"/>
              <a:ext cx="432048" cy="576064"/>
              <a:chOff x="0" y="0"/>
              <a:chExt cx="432048" cy="432048"/>
            </a:xfrm>
            <a:grpFill/>
          </p:grpSpPr>
          <p:sp>
            <p:nvSpPr>
              <p:cNvPr id="17419" name="矩形 3"/>
              <p:cNvSpPr>
                <a:spLocks noChangeArrowheads="1"/>
              </p:cNvSpPr>
              <p:nvPr/>
            </p:nvSpPr>
            <p:spPr bwMode="auto">
              <a:xfrm>
                <a:off x="72008" y="0"/>
                <a:ext cx="360040" cy="4320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92D050"/>
                    </a:solidFill>
                    <a:sym typeface="Arial" charset="0"/>
                  </a:rPr>
                  <a:t>1</a:t>
                </a:r>
                <a:endParaRPr lang="zh-CN" altLang="en-US">
                  <a:solidFill>
                    <a:srgbClr val="92D050"/>
                  </a:solidFill>
                </a:endParaRPr>
              </a:p>
            </p:txBody>
          </p:sp>
          <p:sp>
            <p:nvSpPr>
              <p:cNvPr id="17420" name="矩形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08" cy="4320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400">
                  <a:solidFill>
                    <a:srgbClr val="92D050"/>
                  </a:solidFill>
                  <a:sym typeface="Arial" charset="0"/>
                </a:endParaRPr>
              </a:p>
            </p:txBody>
          </p:sp>
        </p:grpSp>
        <p:sp>
          <p:nvSpPr>
            <p:cNvPr id="17418" name="矩形 6"/>
            <p:cNvSpPr>
              <a:spLocks noChangeArrowheads="1"/>
            </p:cNvSpPr>
            <p:nvPr/>
          </p:nvSpPr>
          <p:spPr bwMode="auto">
            <a:xfrm>
              <a:off x="576064" y="0"/>
              <a:ext cx="6336704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92D050"/>
                  </a:solidFill>
                  <a:latin typeface="宋体" pitchFamily="2" charset="-122"/>
                  <a:sym typeface="黑体" pitchFamily="49" charset="-122"/>
                </a:rPr>
                <a:t>图像整合技术</a:t>
              </a:r>
            </a:p>
          </p:txBody>
        </p:sp>
      </p:grpSp>
      <p:grpSp>
        <p:nvGrpSpPr>
          <p:cNvPr id="17412" name="Group 13"/>
          <p:cNvGrpSpPr>
            <a:grpSpLocks/>
          </p:cNvGrpSpPr>
          <p:nvPr/>
        </p:nvGrpSpPr>
        <p:grpSpPr bwMode="auto">
          <a:xfrm>
            <a:off x="1583267" y="3138488"/>
            <a:ext cx="9218084" cy="576262"/>
            <a:chOff x="0" y="0"/>
            <a:chExt cx="6912768" cy="576064"/>
          </a:xfrm>
          <a:noFill/>
        </p:grpSpPr>
        <p:grpSp>
          <p:nvGrpSpPr>
            <p:cNvPr id="17413" name="Group 14"/>
            <p:cNvGrpSpPr>
              <a:grpSpLocks/>
            </p:cNvGrpSpPr>
            <p:nvPr/>
          </p:nvGrpSpPr>
          <p:grpSpPr bwMode="auto">
            <a:xfrm>
              <a:off x="0" y="0"/>
              <a:ext cx="432048" cy="576064"/>
              <a:chOff x="0" y="0"/>
              <a:chExt cx="432048" cy="432048"/>
            </a:xfrm>
            <a:grpFill/>
          </p:grpSpPr>
          <p:sp>
            <p:nvSpPr>
              <p:cNvPr id="17415" name="矩形 13"/>
              <p:cNvSpPr>
                <a:spLocks noChangeArrowheads="1"/>
              </p:cNvSpPr>
              <p:nvPr/>
            </p:nvSpPr>
            <p:spPr bwMode="auto">
              <a:xfrm>
                <a:off x="72008" y="0"/>
                <a:ext cx="360040" cy="4320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92D050"/>
                    </a:solidFill>
                    <a:sym typeface="Arial" charset="0"/>
                  </a:rPr>
                  <a:t>2</a:t>
                </a:r>
                <a:endParaRPr lang="zh-CN" altLang="en-US">
                  <a:solidFill>
                    <a:srgbClr val="92D050"/>
                  </a:solidFill>
                </a:endParaRPr>
              </a:p>
            </p:txBody>
          </p:sp>
          <p:sp>
            <p:nvSpPr>
              <p:cNvPr id="17416" name="矩形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08" cy="43204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en-US" sz="2400">
                  <a:solidFill>
                    <a:srgbClr val="92D050"/>
                  </a:solidFill>
                  <a:sym typeface="Arial" charset="0"/>
                </a:endParaRPr>
              </a:p>
            </p:txBody>
          </p:sp>
        </p:grpSp>
        <p:sp>
          <p:nvSpPr>
            <p:cNvPr id="17414" name="矩形 12"/>
            <p:cNvSpPr>
              <a:spLocks noChangeArrowheads="1"/>
            </p:cNvSpPr>
            <p:nvPr/>
          </p:nvSpPr>
          <p:spPr bwMode="auto">
            <a:xfrm>
              <a:off x="576064" y="0"/>
              <a:ext cx="6336704" cy="5760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400" b="1" dirty="0">
                  <a:solidFill>
                    <a:srgbClr val="92D050"/>
                  </a:solidFill>
                  <a:latin typeface="宋体" pitchFamily="2" charset="-122"/>
                  <a:sym typeface="黑体" pitchFamily="49" charset="-122"/>
                </a:rPr>
                <a:t>原理及应用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10204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736852" y="406401"/>
            <a:ext cx="6851649" cy="625475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zh-CN" altLang="en-US" sz="3600" smtClean="0">
                <a:solidFill>
                  <a:srgbClr val="FF0000"/>
                </a:solidFill>
              </a:rPr>
              <a:t>图像整合</a:t>
            </a:r>
          </a:p>
        </p:txBody>
      </p:sp>
      <p:sp>
        <p:nvSpPr>
          <p:cNvPr id="16387" name="直接连接符 4"/>
          <p:cNvSpPr>
            <a:spLocks noChangeShapeType="1"/>
          </p:cNvSpPr>
          <p:nvPr/>
        </p:nvSpPr>
        <p:spPr bwMode="auto">
          <a:xfrm>
            <a:off x="1007534" y="1196975"/>
            <a:ext cx="101769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TextBox 6"/>
          <p:cNvSpPr>
            <a:spLocks noChangeArrowheads="1"/>
          </p:cNvSpPr>
          <p:nvPr/>
        </p:nvSpPr>
        <p:spPr bwMode="auto">
          <a:xfrm>
            <a:off x="1007534" y="1701800"/>
            <a:ext cx="10176933" cy="4381500"/>
          </a:xfrm>
          <a:prstGeom prst="rect">
            <a:avLst/>
          </a:prstGeom>
          <a:noFill/>
          <a:ln>
            <a:noFill/>
          </a:ln>
        </p:spPr>
        <p:txBody>
          <a:bodyPr lIns="36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CSS Sprites的原理（图片整合技术）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8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一、将导航背景图片、按钮背景图片等有规则的合并成一张背景图，即将多张图片合为一张整图，然后用background-position”来实现背景图片的定位技术。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二、图片整合的优势：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1）通过图片整合来减少对服务器的请求次数，从而提高 页面的加载速度。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2）通过整合图片来减小图片的体积。</a:t>
            </a:r>
          </a:p>
        </p:txBody>
      </p:sp>
    </p:spTree>
    <p:extLst>
      <p:ext uri="{BB962C8B-B14F-4D97-AF65-F5344CB8AC3E}">
        <p14:creationId xmlns:p14="http://schemas.microsoft.com/office/powerpoint/2010/main" val="4177509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9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736852" y="406401"/>
            <a:ext cx="6851649" cy="625475"/>
          </a:xfrm>
          <a:prstGeom prst="rect">
            <a:avLst/>
          </a:prstGeom>
          <a:noFill/>
        </p:spPr>
        <p:txBody>
          <a:bodyPr anchor="ctr"/>
          <a:lstStyle/>
          <a:p>
            <a:pPr algn="ctr"/>
            <a:r>
              <a:rPr lang="zh-CN" altLang="en-US" sz="3600" smtClean="0">
                <a:solidFill>
                  <a:srgbClr val="FF0000"/>
                </a:solidFill>
              </a:rPr>
              <a:t>图像整合</a:t>
            </a:r>
          </a:p>
        </p:txBody>
      </p:sp>
      <p:sp>
        <p:nvSpPr>
          <p:cNvPr id="16387" name="直接连接符 4"/>
          <p:cNvSpPr>
            <a:spLocks noChangeShapeType="1"/>
          </p:cNvSpPr>
          <p:nvPr/>
        </p:nvSpPr>
        <p:spPr bwMode="auto">
          <a:xfrm>
            <a:off x="1007534" y="1054100"/>
            <a:ext cx="101769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TextBox 6"/>
          <p:cNvSpPr>
            <a:spLocks noChangeArrowheads="1"/>
          </p:cNvSpPr>
          <p:nvPr/>
        </p:nvSpPr>
        <p:spPr bwMode="auto">
          <a:xfrm>
            <a:off x="1007534" y="1127125"/>
            <a:ext cx="10176933" cy="5152180"/>
          </a:xfrm>
          <a:prstGeom prst="rect">
            <a:avLst/>
          </a:prstGeom>
          <a:noFill/>
          <a:ln>
            <a:noFill/>
          </a:ln>
        </p:spPr>
        <p:txBody>
          <a:bodyPr lIns="360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2、CSS Sprites的实现方法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FFC000"/>
                </a:solidFill>
                <a:latin typeface="Calibri" pitchFamily="34" charset="0"/>
                <a:sym typeface="宋体" pitchFamily="2" charset="-122"/>
              </a:rPr>
              <a:t>（1）滑动门技术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1.什么是滑动门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滑动门是一个形象的称呼，它利用CSS背景图像可层叠性，并允许彼此之上进行滑动来创造一些特殊动态效果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2.滑动门特征：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CN" altLang="en-US" sz="2400" b="1" dirty="0">
              <a:solidFill>
                <a:srgbClr val="92D050"/>
              </a:solidFill>
              <a:latin typeface="Calibri" pitchFamily="34" charset="0"/>
              <a:sym typeface="宋体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92D050"/>
                </a:solidFill>
                <a:latin typeface="Calibri" pitchFamily="34" charset="0"/>
                <a:sym typeface="宋体" pitchFamily="2" charset="-122"/>
              </a:rPr>
              <a:t>通过滑动门技术，可以使CSS设计出来的导航菜单兼具传统布局的图像效果，与CSS布局的高效扩展性 。</a:t>
            </a:r>
          </a:p>
        </p:txBody>
      </p:sp>
    </p:spTree>
    <p:extLst>
      <p:ext uri="{BB962C8B-B14F-4D97-AF65-F5344CB8AC3E}">
        <p14:creationId xmlns:p14="http://schemas.microsoft.com/office/powerpoint/2010/main" val="521640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1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16389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314</Words>
  <Application>Microsoft Office PowerPoint</Application>
  <PresentationFormat>自定义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第一PPT模板网：www.1ppt.com</vt:lpstr>
      <vt:lpstr>PowerPoint 演示文稿</vt:lpstr>
      <vt:lpstr>PowerPoint 演示文稿</vt:lpstr>
      <vt:lpstr>第七章</vt:lpstr>
      <vt:lpstr>本节学习目标</vt:lpstr>
      <vt:lpstr>图像整合</vt:lpstr>
      <vt:lpstr>图像整合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风轻无痕</cp:lastModifiedBy>
  <cp:revision>80</cp:revision>
  <dcterms:created xsi:type="dcterms:W3CDTF">2015-08-05T01:47:00Z</dcterms:created>
  <dcterms:modified xsi:type="dcterms:W3CDTF">2017-07-25T04:41:39Z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