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91" d="100"/>
          <a:sy n="91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C0D-5845-2146-9D33-D6F17D9BF348}" type="datetimeFigureOut">
              <a:rPr lang="en-US" smtClean="0"/>
              <a:pPr/>
              <a:t>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A037252-72F3-474F-8582-32D765D3064E}" type="slidenum">
              <a:rPr/>
              <a:pPr/>
              <a:t>‹#›</a:t>
            </a:fld>
            <a:endParaRPr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C0D-5845-2146-9D33-D6F17D9BF348}" type="datetimeFigureOut">
              <a:rPr lang="en-US" smtClean="0"/>
              <a:pPr/>
              <a:t>5/10/13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A293-0B70-C540-9B68-83CB534B4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C0D-5845-2146-9D33-D6F17D9BF348}" type="datetimeFigureOut">
              <a:rPr lang="en-US" smtClean="0"/>
              <a:pPr/>
              <a:t>5/10/13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A293-0B70-C540-9B68-83CB534B4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C0D-5845-2146-9D33-D6F17D9BF348}" type="datetimeFigureOut">
              <a:rPr lang="en-US" smtClean="0"/>
              <a:pPr/>
              <a:t>5/10/13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A293-0B70-C540-9B68-83CB534B46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C0D-5845-2146-9D33-D6F17D9BF348}" type="datetimeFigureOut">
              <a:rPr lang="en-US" smtClean="0"/>
              <a:pPr/>
              <a:t>5/10/13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A293-0B70-C540-9B68-83CB534B46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, 2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C0D-5845-2146-9D33-D6F17D9BF348}" type="datetimeFigureOut">
              <a:rPr lang="en-US" smtClean="0"/>
              <a:pPr/>
              <a:t>5/10/13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A293-0B70-C540-9B68-83CB534B46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, 3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C0D-5845-2146-9D33-D6F17D9BF348}" type="datetimeFigureOut">
              <a:rPr lang="en-US" smtClean="0"/>
              <a:pPr/>
              <a:t>5/10/13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A293-0B70-C540-9B68-83CB534B46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C0D-5845-2146-9D33-D6F17D9BF348}" type="datetimeFigureOut">
              <a:rPr lang="en-US" smtClean="0"/>
              <a:pPr/>
              <a:t>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A293-0B70-C540-9B68-83CB534B4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C0D-5845-2146-9D33-D6F17D9BF348}" type="datetimeFigureOut">
              <a:rPr lang="en-US" smtClean="0"/>
              <a:pPr/>
              <a:t>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A293-0B70-C540-9B68-83CB534B4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C0D-5845-2146-9D33-D6F17D9BF348}" type="datetimeFigureOut">
              <a:rPr lang="en-US" smtClean="0"/>
              <a:pPr/>
              <a:t>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A293-0B70-C540-9B68-83CB534B4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C0D-5845-2146-9D33-D6F17D9BF348}" type="datetimeFigureOut">
              <a:rPr lang="en-US" smtClean="0"/>
              <a:pPr/>
              <a:t>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FC9A293-0B70-C540-9B68-83CB534B46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272C0D-5845-2146-9D33-D6F17D9BF348}" type="datetimeFigureOut">
              <a:rPr lang="en-US" smtClean="0"/>
              <a:pPr/>
              <a:t>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9A293-0B70-C540-9B68-83CB534B4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C0D-5845-2146-9D33-D6F17D9BF348}" type="datetimeFigureOut">
              <a:rPr lang="en-US" smtClean="0"/>
              <a:pPr/>
              <a:t>5/10/13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7FC9A293-0B70-C540-9B68-83CB534B4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C0D-5845-2146-9D33-D6F17D9BF348}" type="datetimeFigureOut">
              <a:rPr lang="en-US" smtClean="0"/>
              <a:pPr/>
              <a:t>5/10/13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9A293-0B70-C540-9B68-83CB534B466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C0D-5845-2146-9D33-D6F17D9BF348}" type="datetimeFigureOut">
              <a:rPr lang="en-US" smtClean="0"/>
              <a:pPr/>
              <a:t>5/10/13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7FC9A293-0B70-C540-9B68-83CB534B466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C0D-5845-2146-9D33-D6F17D9BF348}" type="datetimeFigureOut">
              <a:rPr lang="en-US" smtClean="0"/>
              <a:pPr/>
              <a:t>5/10/13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7FC9A293-0B70-C540-9B68-83CB534B466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2C0D-5845-2146-9D33-D6F17D9BF348}" type="datetimeFigureOut">
              <a:rPr lang="en-US" smtClean="0"/>
              <a:pPr/>
              <a:t>5/10/13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19C8-A375-448C-891B-9999C6BE8E6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9272C0D-5845-2146-9D33-D6F17D9BF348}" type="datetimeFigureOut">
              <a:rPr lang="en-US" smtClean="0"/>
              <a:pPr/>
              <a:t>5/10/13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7FC9A293-0B70-C540-9B68-83CB534B466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1737" y="3316110"/>
            <a:ext cx="64008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Mobile Application Concept</a:t>
            </a:r>
          </a:p>
          <a:p>
            <a:pPr algn="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MDD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1305</a:t>
            </a:r>
          </a:p>
          <a:p>
            <a:pPr algn="r"/>
            <a:endParaRPr lang="en-US" sz="2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Full Sail University</a:t>
            </a:r>
          </a:p>
          <a:p>
            <a:pPr algn="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Bill Meirs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7043" y="1497520"/>
            <a:ext cx="7019234" cy="852780"/>
          </a:xfrm>
        </p:spPr>
        <p:txBody>
          <a:bodyPr/>
          <a:lstStyle/>
          <a:p>
            <a:r>
              <a:rPr lang="en-US" b="1" dirty="0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Gurmukhi MN"/>
                <a:cs typeface="Gurmukhi MN"/>
              </a:rPr>
              <a:t>Champlain Valley Pet Deals</a:t>
            </a:r>
            <a:endParaRPr lang="en-US" b="1" dirty="0"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latin typeface="Gurmukhi MN"/>
              <a:cs typeface="Gurmukhi M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902134"/>
            <a:ext cx="4948238" cy="886968"/>
          </a:xfrm>
        </p:spPr>
        <p:txBody>
          <a:bodyPr/>
          <a:lstStyle/>
          <a:p>
            <a:r>
              <a:rPr lang="en-US" sz="3600" b="1" dirty="0" smtClean="0">
                <a:latin typeface="Arial Narrow"/>
                <a:cs typeface="Gurmukhi MN"/>
              </a:rPr>
              <a:t>Business Opportunity</a:t>
            </a:r>
            <a:endParaRPr lang="en-US" sz="3600" b="1" dirty="0">
              <a:latin typeface="Arial Narrow"/>
              <a:cs typeface="Gurmukhi M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Vermont has one of the highest percentages of pet ownership in the USA</a:t>
            </a:r>
          </a:p>
          <a:p>
            <a:r>
              <a:rPr lang="en-US" dirty="0" smtClean="0"/>
              <a:t>There are not many chain stores…more independently owned shops without a lot of opportunity and/or technical ability to communicate specials to the community via social media</a:t>
            </a:r>
          </a:p>
          <a:p>
            <a:r>
              <a:rPr lang="en-US" dirty="0" smtClean="0"/>
              <a:t>Cost of pet supplies is ever increasing as people are demanding higher quality products</a:t>
            </a:r>
          </a:p>
          <a:p>
            <a:r>
              <a:rPr lang="en-US" dirty="0" smtClean="0"/>
              <a:t>CVPD would allow consumers to share recognized values in real-time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 Narrow Bold"/>
                <a:cs typeface="Arial Narrow Bold"/>
              </a:rPr>
              <a:t>Concept</a:t>
            </a:r>
            <a:endParaRPr lang="en-US" sz="3600" dirty="0">
              <a:latin typeface="Arial Narrow Bold"/>
              <a:cs typeface="Arial Narrow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Users can tweet deals they feel are worthy at the business where they are currently shopping via mobile device using special </a:t>
            </a:r>
            <a:r>
              <a:rPr lang="en-US" sz="2400" dirty="0" smtClean="0"/>
              <a:t>hash tag</a:t>
            </a:r>
            <a:endParaRPr lang="en-US" sz="2400" dirty="0" smtClean="0"/>
          </a:p>
          <a:p>
            <a:r>
              <a:rPr lang="en-US" sz="2400" dirty="0" smtClean="0"/>
              <a:t>CVPD will embed tweets in application</a:t>
            </a:r>
          </a:p>
          <a:p>
            <a:r>
              <a:rPr lang="en-US" sz="2400" dirty="0" smtClean="0"/>
              <a:t>Users can sign up for notifications (future feature)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 Narrow Bold"/>
                <a:cs typeface="Arial Narrow Bold"/>
              </a:rPr>
              <a:t>Technologies</a:t>
            </a:r>
            <a:endParaRPr lang="en-US" sz="3600" dirty="0">
              <a:latin typeface="Arial Narrow Bold"/>
              <a:cs typeface="Arial Narrow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Visual Framework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API</a:t>
            </a:r>
          </a:p>
        </p:txBody>
      </p:sp>
      <p:pic>
        <p:nvPicPr>
          <p:cNvPr id="4" name="Picture 3" descr="twit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618" y="4119999"/>
            <a:ext cx="1778000" cy="1778000"/>
          </a:xfrm>
          <a:prstGeom prst="rect">
            <a:avLst/>
          </a:prstGeom>
          <a:effectLst>
            <a:glow rad="139700">
              <a:schemeClr val="accent1">
                <a:alpha val="75000"/>
              </a:schemeClr>
            </a:glow>
          </a:effectLst>
        </p:spPr>
      </p:pic>
      <p:sp>
        <p:nvSpPr>
          <p:cNvPr id="6" name="TextBox 5"/>
          <p:cNvSpPr txBox="1"/>
          <p:nvPr/>
        </p:nvSpPr>
        <p:spPr>
          <a:xfrm>
            <a:off x="4249297" y="2801364"/>
            <a:ext cx="368071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Black"/>
                <a:cs typeface="Arial Black"/>
              </a:rPr>
              <a:t>Twitter Bootstrap</a:t>
            </a:r>
            <a:endParaRPr lang="en-US" sz="2800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1737" y="331611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Thank You.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7043" y="1497520"/>
            <a:ext cx="7019234" cy="852780"/>
          </a:xfrm>
        </p:spPr>
        <p:txBody>
          <a:bodyPr/>
          <a:lstStyle/>
          <a:p>
            <a:r>
              <a:rPr lang="en-US" b="1" dirty="0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Gurmukhi MN"/>
                <a:cs typeface="Gurmukhi MN"/>
              </a:rPr>
              <a:t>Champlain Valley Pet Deals</a:t>
            </a:r>
            <a:endParaRPr lang="en-US" b="1" dirty="0"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latin typeface="Gurmukhi MN"/>
              <a:cs typeface="Gurmukhi M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Inspiration">
      <a:majorFont>
        <a:latin typeface="News Gothic MT"/>
        <a:ea typeface=""/>
        <a:cs typeface=""/>
        <a:font script="Jpan" typeface="メイリオ"/>
      </a:majorFont>
      <a:minorFont>
        <a:latin typeface="News Gothic MT"/>
        <a:ea typeface=""/>
        <a:cs typeface=""/>
        <a:font script="Jpan" typeface="メイリオ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108</TotalTime>
  <Words>138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Inspiration</vt:lpstr>
      <vt:lpstr>Champlain Valley Pet Deals</vt:lpstr>
      <vt:lpstr>Business Opportunity</vt:lpstr>
      <vt:lpstr>Concept</vt:lpstr>
      <vt:lpstr>Technologies</vt:lpstr>
      <vt:lpstr>Champlain Valley Pet Deals</vt:lpstr>
    </vt:vector>
  </TitlesOfParts>
  <Company>Full 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Champlain Valley Pet Deals</dc:title>
  <dc:creator>William Meirs</dc:creator>
  <cp:lastModifiedBy>William Meirs</cp:lastModifiedBy>
  <cp:revision>32</cp:revision>
  <dcterms:created xsi:type="dcterms:W3CDTF">2013-05-11T00:36:31Z</dcterms:created>
  <dcterms:modified xsi:type="dcterms:W3CDTF">2013-05-11T00:58:49Z</dcterms:modified>
</cp:coreProperties>
</file>