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56" r:id="rId2"/>
    <p:sldId id="272" r:id="rId3"/>
    <p:sldId id="257" r:id="rId4"/>
    <p:sldId id="273" r:id="rId5"/>
    <p:sldId id="277" r:id="rId6"/>
    <p:sldId id="259" r:id="rId7"/>
    <p:sldId id="278" r:id="rId8"/>
    <p:sldId id="279" r:id="rId9"/>
    <p:sldId id="282" r:id="rId10"/>
    <p:sldId id="280" r:id="rId11"/>
    <p:sldId id="283" r:id="rId12"/>
    <p:sldId id="284" r:id="rId13"/>
    <p:sldId id="274" r:id="rId14"/>
    <p:sldId id="275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ter Gonçalves" initials="WG" lastIdx="1" clrIdx="0">
    <p:extLst>
      <p:ext uri="{19B8F6BF-5375-455C-9EA6-DF929625EA0E}">
        <p15:presenceInfo xmlns:p15="http://schemas.microsoft.com/office/powerpoint/2012/main" userId="Walter Gonçalv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FC23-93F4-406A-9E91-720254EE95F9}" type="datetimeFigureOut">
              <a:rPr lang="pt-BR" smtClean="0"/>
              <a:t>13/10/2018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9623-58A5-491C-9BA5-1DBB95183C95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12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FC23-93F4-406A-9E91-720254EE95F9}" type="datetimeFigureOut">
              <a:rPr lang="pt-BR" smtClean="0"/>
              <a:t>13/10/2018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9623-58A5-491C-9BA5-1DBB95183C9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91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FC23-93F4-406A-9E91-720254EE95F9}" type="datetimeFigureOut">
              <a:rPr lang="pt-BR" smtClean="0"/>
              <a:t>13/10/2018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9623-58A5-491C-9BA5-1DBB95183C9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87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FC23-93F4-406A-9E91-720254EE95F9}" type="datetimeFigureOut">
              <a:rPr lang="pt-BR" smtClean="0"/>
              <a:t>13/10/2018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9623-58A5-491C-9BA5-1DBB95183C9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312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FC23-93F4-406A-9E91-720254EE95F9}" type="datetimeFigureOut">
              <a:rPr lang="pt-BR" smtClean="0"/>
              <a:t>13/10/2018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9623-58A5-491C-9BA5-1DBB95183C95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82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FC23-93F4-406A-9E91-720254EE95F9}" type="datetimeFigureOut">
              <a:rPr lang="pt-BR" smtClean="0"/>
              <a:t>13/10/2018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9623-58A5-491C-9BA5-1DBB95183C9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798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FC23-93F4-406A-9E91-720254EE95F9}" type="datetimeFigureOut">
              <a:rPr lang="pt-BR" smtClean="0"/>
              <a:t>13/10/2018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9623-58A5-491C-9BA5-1DBB95183C9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1795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FC23-93F4-406A-9E91-720254EE95F9}" type="datetimeFigureOut">
              <a:rPr lang="pt-BR" smtClean="0"/>
              <a:t>13/10/2018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9623-58A5-491C-9BA5-1DBB95183C9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622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FC23-93F4-406A-9E91-720254EE95F9}" type="datetimeFigureOut">
              <a:rPr lang="pt-BR" smtClean="0"/>
              <a:t>13/10/2018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9623-58A5-491C-9BA5-1DBB95183C9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974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A0FC23-93F4-406A-9E91-720254EE95F9}" type="datetimeFigureOut">
              <a:rPr lang="pt-BR" smtClean="0"/>
              <a:t>13/10/2018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5F9623-58A5-491C-9BA5-1DBB95183C9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5695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FC23-93F4-406A-9E91-720254EE95F9}" type="datetimeFigureOut">
              <a:rPr lang="pt-BR" smtClean="0"/>
              <a:t>13/10/2018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9623-58A5-491C-9BA5-1DBB95183C9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38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A0FC23-93F4-406A-9E91-720254EE95F9}" type="datetimeFigureOut">
              <a:rPr lang="pt-BR" smtClean="0"/>
              <a:t>13/10/2018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15F9623-58A5-491C-9BA5-1DBB95183C95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18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5039D45-9CF5-43F2-A480-61B22301353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89" y="1298272"/>
            <a:ext cx="68770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AA5F4-B421-418E-9BDD-28FAB848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9" y="594359"/>
            <a:ext cx="2128013" cy="2286000"/>
          </a:xfrm>
        </p:spPr>
        <p:txBody>
          <a:bodyPr/>
          <a:lstStyle/>
          <a:p>
            <a:r>
              <a:rPr lang="pt-BR" dirty="0"/>
              <a:t>Progreso do Projeto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992E6C1-175D-434C-A3C4-F0BC4C09A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1ABC400-4347-4275-A00D-B5ACCB5F2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642" y="0"/>
            <a:ext cx="10083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16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46723-A53F-4FAC-B5B3-64D615A9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2" y="594359"/>
            <a:ext cx="3200400" cy="2286000"/>
          </a:xfrm>
        </p:spPr>
        <p:txBody>
          <a:bodyPr/>
          <a:lstStyle/>
          <a:p>
            <a:r>
              <a:rPr lang="pt-BR" dirty="0"/>
              <a:t>Arquivos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55E85B9-484A-4D02-9B51-F0D79691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E95EA37-76A0-4E48-B6B6-DF972C2D6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989" y="0"/>
            <a:ext cx="10433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2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C3800-31C8-44ED-B5A2-1E2FFB6F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positivos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189E82-A1F8-4844-B763-F2FA9F902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Transformar metas e ideias em tarefas executáveis;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Atribuir atividades e se comunicar em um só lugar;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Ter visibilidade sobre o trabalho um do outro;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Melhora a colaboração;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Diminui a complexidade do trabalho;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Mais transparência sobre como os esforços individuais e em equipe contribuem para alcançar objetivos gerais</a:t>
            </a:r>
          </a:p>
        </p:txBody>
      </p:sp>
    </p:spTree>
    <p:extLst>
      <p:ext uri="{BB962C8B-B14F-4D97-AF65-F5344CB8AC3E}">
        <p14:creationId xmlns:p14="http://schemas.microsoft.com/office/powerpoint/2010/main" val="89438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23DB5-AF5D-4B62-BFCF-35755E73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negativos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7F640C-DA74-4276-9273-142D1D0C4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pt-BR" dirty="0"/>
              <a:t>Não recalcula o tempo de entrega caso uma tarefa predecessora atrase</a:t>
            </a:r>
          </a:p>
        </p:txBody>
      </p:sp>
    </p:spTree>
    <p:extLst>
      <p:ext uri="{BB962C8B-B14F-4D97-AF65-F5344CB8AC3E}">
        <p14:creationId xmlns:p14="http://schemas.microsoft.com/office/powerpoint/2010/main" val="176438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7E7C6-A4B9-4E92-BC22-36AD8A88F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Vale a pena, aumenta produtividade do desenvolvimento? Porque?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2CFE8E-D22E-4773-936F-32B5BA073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Sim, porque a partir do momento em que é feito o levantamento do projeto de uma empresa, definidas sua atividades, será montada a estrutura do projeto com suas atividades de forma sequencial, definindo as tarefas predecessoras, estipulando datas para que cada tarefa seja entregue e acompanhando o projeto para que não ocorram desvios a ferramenta agrega bastante. Além do gerenciamento do projeto é possível fazer o gerenciamento de toda sua equipe através do calendário do espaço de trabalho.</a:t>
            </a:r>
          </a:p>
        </p:txBody>
      </p:sp>
    </p:spTree>
    <p:extLst>
      <p:ext uri="{BB962C8B-B14F-4D97-AF65-F5344CB8AC3E}">
        <p14:creationId xmlns:p14="http://schemas.microsoft.com/office/powerpoint/2010/main" val="3599391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9DFE5-CC92-4D30-B091-9154EA13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82D610-22C0-47B8-A276-8DB2D80DF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https://en.wikipedia.org/wiki/Asana_(software) em 08/10/2018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https://asana.com/pt em 08/10/2018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https://www.youtube.com/watch?v=VYr0CLrApTI&amp;t=2s em 09/10/2018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434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CCB0D-A860-4242-B7D4-599E568D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4A748BC-19A1-4C9F-A217-B66399C1E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Juan Alves – RA 618101600</a:t>
            </a:r>
          </a:p>
          <a:p>
            <a:r>
              <a:rPr lang="pt-BR" dirty="0"/>
              <a:t>Lucas Freires – RA 618102950</a:t>
            </a:r>
          </a:p>
          <a:p>
            <a:r>
              <a:rPr lang="pt-BR" dirty="0"/>
              <a:t>Nélio Augusto – RA 618106444</a:t>
            </a:r>
          </a:p>
          <a:p>
            <a:r>
              <a:rPr lang="pt-BR" dirty="0"/>
              <a:t>Sebilson Bartolomeu – RA 618100634</a:t>
            </a:r>
          </a:p>
          <a:p>
            <a:r>
              <a:rPr lang="pt-BR" dirty="0"/>
              <a:t>Wagner Alcântara – RA 618101970</a:t>
            </a:r>
          </a:p>
          <a:p>
            <a:r>
              <a:rPr lang="pt-BR" dirty="0"/>
              <a:t>Walter Gonçalves – RA 618200372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54D6C36-A2AA-44B1-8E00-2A3B5F2FC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b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60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O Asana é um software como serviço projetado para melhorar a colaboração em equipe e o gerenciamento do trabalho. Ele ajuda as equipes a gerenciar projetos e tarefas em uma ferramenta. As equipes podem criar projetos, atribuir trabalho a colegas de equipe, especificar prazos e comunicar-se sobre tarefas diretamente no Asana. Inclui também ferramentas de relatórios, anexos de arquivos, calendários e muito mais.</a:t>
            </a:r>
          </a:p>
          <a:p>
            <a:pPr marL="0" indent="0" algn="just">
              <a:buNone/>
            </a:pPr>
            <a:r>
              <a:rPr lang="pt-BR" dirty="0"/>
              <a:t>Foi fundado em 2008 pelo cofundador do Facebook, Dustin Moskovitz</a:t>
            </a:r>
            <a:r>
              <a:rPr lang="pt-BR" u="sng" dirty="0"/>
              <a:t>,</a:t>
            </a:r>
            <a:r>
              <a:rPr lang="pt-BR" dirty="0"/>
              <a:t> e pelo ex-engenheiro do Google e Facebook Justin Rosenstein, ambos trabalhando na melhoria da produtividade. de funcionários no Facebook. </a:t>
            </a:r>
          </a:p>
          <a:p>
            <a:pPr marL="0" indent="0" algn="just">
              <a:buNone/>
            </a:pPr>
            <a:r>
              <a:rPr lang="pt-BR" dirty="0"/>
              <a:t>O produto foi lançado comercialmente em abril de 2012. </a:t>
            </a:r>
          </a:p>
          <a:p>
            <a:pPr marL="0" indent="0" algn="just">
              <a:buNone/>
            </a:pPr>
            <a:r>
              <a:rPr lang="pt-BR" dirty="0"/>
              <a:t>A empresa foi avaliada recentemente em US $ 900 milhões.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05EC78C-13D0-41EB-AD13-51D9D0337579}"/>
              </a:ext>
            </a:extLst>
          </p:cNvPr>
          <p:cNvSpPr txBox="1">
            <a:spLocks/>
          </p:cNvSpPr>
          <p:nvPr/>
        </p:nvSpPr>
        <p:spPr>
          <a:xfrm>
            <a:off x="1097280" y="3900498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52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B4BDA-497C-4D2D-816C-04556339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Funcionalidades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C35D9B-B59D-4A64-8774-D4C6356C2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6319" y="1845734"/>
            <a:ext cx="4998719" cy="402336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Ambiente Web e Mobile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Acompanhar o estado do projeto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Criação de vários espaços de trabalho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Criar campos Personalizados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Criar tarefas a partir de um e-mail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Criar Seções dentro dos projetos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Dashboard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Definir data de conclusão para tarefas e projeto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Determinar tarefa predecessora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dirty="0"/>
          </a:p>
          <a:p>
            <a:pPr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150216-EA74-405C-8A9F-70E60FADD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45735"/>
            <a:ext cx="5059680" cy="402336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Importar arquivos CSV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Inclusão de Anexos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Visão geral do seu calendário ou da sua equipe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Visualizar cronograma do projeto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EA848FE-2C2A-4850-9BBB-6B2633D4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32330"/>
            <a:ext cx="5195777" cy="2245140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FE62394-751B-4852-A8A8-B2D5CE017E17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4178595" y="3857414"/>
            <a:ext cx="1856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5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6B16D-F3B0-474E-9850-D8401019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Integrações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3685507-2EAF-4A17-B5EB-B4B45722C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273" y="2777068"/>
            <a:ext cx="3200400" cy="3200400"/>
          </a:xfr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7A40757-3075-41A4-8056-DF0C448137CD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986735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Integração com mais de 100 ferramentas de segmentos diversos conforme exemplo abaixo: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Ferramentas Microsoft (Teams, Exchange, Outlook)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Ferramentas Armazenamento  (Google drive, Dropbox, Onedrive)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Ferramentas de mail marketing (Mainchip)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Ferramentas de comunicação (Slack)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FDAAE1C-1B35-4BBA-90BA-60F8626E0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626" y="3857414"/>
            <a:ext cx="41433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1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44658"/>
            <a:ext cx="10058400" cy="1450757"/>
          </a:xfrm>
        </p:spPr>
        <p:txBody>
          <a:bodyPr/>
          <a:lstStyle/>
          <a:p>
            <a:r>
              <a:rPr lang="pt-BR" dirty="0"/>
              <a:t>Visão Geral e Operação 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3744437-F66A-428C-BEFD-8C9D79201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1000"/>
              <a:buFont typeface="Arial" panose="020B0604020202020204" pitchFamily="34" charset="0"/>
              <a:buChar char="•"/>
            </a:pPr>
            <a:r>
              <a:rPr lang="pt-BR" dirty="0"/>
              <a:t>Projeto</a:t>
            </a:r>
          </a:p>
          <a:p>
            <a:pPr>
              <a:buSzPct val="101000"/>
              <a:buFont typeface="Arial" panose="020B0604020202020204" pitchFamily="34" charset="0"/>
              <a:buChar char="•"/>
            </a:pPr>
            <a:r>
              <a:rPr lang="pt-BR" dirty="0"/>
              <a:t>Tarefas</a:t>
            </a:r>
          </a:p>
          <a:p>
            <a:pPr>
              <a:buSzPct val="101000"/>
              <a:buFont typeface="Arial" panose="020B0604020202020204" pitchFamily="34" charset="0"/>
              <a:buChar char="•"/>
            </a:pPr>
            <a:r>
              <a:rPr lang="pt-BR" dirty="0"/>
              <a:t>Cronograma</a:t>
            </a:r>
          </a:p>
          <a:p>
            <a:pPr>
              <a:buSzPct val="101000"/>
              <a:buFont typeface="Arial" panose="020B0604020202020204" pitchFamily="34" charset="0"/>
              <a:buChar char="•"/>
            </a:pPr>
            <a:r>
              <a:rPr lang="pt-BR" dirty="0"/>
              <a:t>Calendário</a:t>
            </a:r>
          </a:p>
          <a:p>
            <a:pPr>
              <a:buSzPct val="101000"/>
              <a:buFont typeface="Arial" panose="020B0604020202020204" pitchFamily="34" charset="0"/>
              <a:buChar char="•"/>
            </a:pPr>
            <a:r>
              <a:rPr lang="pt-BR" dirty="0"/>
              <a:t>Conversas</a:t>
            </a:r>
          </a:p>
          <a:p>
            <a:pPr>
              <a:buSzPct val="101000"/>
              <a:buFont typeface="Arial" panose="020B0604020202020204" pitchFamily="34" charset="0"/>
              <a:buChar char="•"/>
            </a:pPr>
            <a:r>
              <a:rPr lang="pt-BR" dirty="0"/>
              <a:t>Progresso do Projeto</a:t>
            </a:r>
          </a:p>
          <a:p>
            <a:pPr>
              <a:buSzPct val="101000"/>
              <a:buFont typeface="Arial" panose="020B0604020202020204" pitchFamily="34" charset="0"/>
              <a:buChar char="•"/>
            </a:pPr>
            <a:r>
              <a:rPr lang="pt-BR" dirty="0"/>
              <a:t>Arquivos</a:t>
            </a:r>
          </a:p>
          <a:p>
            <a:pPr>
              <a:buSzPct val="101000"/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SzPct val="101000"/>
              <a:buFont typeface="Calibri" panose="020F0502020204030204" pitchFamily="34" charset="0"/>
              <a:buChar char="●"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E8D43C5-E99C-45A9-99FE-62902AF9B0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601"/>
          <a:stretch/>
        </p:blipFill>
        <p:spPr>
          <a:xfrm>
            <a:off x="5233346" y="1851050"/>
            <a:ext cx="5441743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8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A2152-C1B5-47EB-871A-2C289245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8" y="594359"/>
            <a:ext cx="3200400" cy="2286000"/>
          </a:xfrm>
        </p:spPr>
        <p:txBody>
          <a:bodyPr/>
          <a:lstStyle/>
          <a:p>
            <a:r>
              <a:rPr lang="pt-BR" dirty="0"/>
              <a:t>Tarefas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1C56BE8E-B05F-4BBE-9369-45EEE03B72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235" y="-17421"/>
            <a:ext cx="10409766" cy="69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0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47A6E-F7FC-4035-A726-A215F04CA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4359"/>
            <a:ext cx="3200400" cy="2286000"/>
          </a:xfrm>
        </p:spPr>
        <p:txBody>
          <a:bodyPr/>
          <a:lstStyle/>
          <a:p>
            <a:r>
              <a:rPr lang="pt-BR" dirty="0"/>
              <a:t>Calendário</a:t>
            </a: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2154125C-EAE8-42FC-84AF-B27BA5BA1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033" y="0"/>
            <a:ext cx="10132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5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C03F0-48E7-4C86-B289-11E61BEB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2" y="594359"/>
            <a:ext cx="3200400" cy="2286000"/>
          </a:xfrm>
        </p:spPr>
        <p:txBody>
          <a:bodyPr/>
          <a:lstStyle/>
          <a:p>
            <a:r>
              <a:rPr lang="pt-BR" dirty="0"/>
              <a:t>Conversas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39A41C96-B920-487C-A10A-CC51E4DA3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80CA16A-7899-4A87-8269-5CF110B159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"/>
          <a:stretch/>
        </p:blipFill>
        <p:spPr>
          <a:xfrm>
            <a:off x="1988288" y="0"/>
            <a:ext cx="10215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247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421</TotalTime>
  <Words>449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Retrospectiva</vt:lpstr>
      <vt:lpstr>Apresentação do PowerPoint</vt:lpstr>
      <vt:lpstr>Equipe</vt:lpstr>
      <vt:lpstr>Apresentação</vt:lpstr>
      <vt:lpstr>Principais Funcionalidades</vt:lpstr>
      <vt:lpstr>Integrações</vt:lpstr>
      <vt:lpstr>Visão Geral e Operação </vt:lpstr>
      <vt:lpstr>Tarefas</vt:lpstr>
      <vt:lpstr>Calendário</vt:lpstr>
      <vt:lpstr>Conversas</vt:lpstr>
      <vt:lpstr>Progreso do Projeto</vt:lpstr>
      <vt:lpstr>Arquivos</vt:lpstr>
      <vt:lpstr>Pontos positivos</vt:lpstr>
      <vt:lpstr>Pontos negativos </vt:lpstr>
      <vt:lpstr>Vale a pena, aumenta produtividade do desenvolvimento? Porque? 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EQUIPAMENTOS</dc:title>
  <dc:creator>internet</dc:creator>
  <cp:lastModifiedBy>Walter Gonçalves</cp:lastModifiedBy>
  <cp:revision>47</cp:revision>
  <dcterms:created xsi:type="dcterms:W3CDTF">2018-09-13T22:36:07Z</dcterms:created>
  <dcterms:modified xsi:type="dcterms:W3CDTF">2018-10-14T02:13:42Z</dcterms:modified>
</cp:coreProperties>
</file>