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ter Gonzalez" userId="808030ac-6cf4-4ea3-83e3-be7576b02f62" providerId="ADAL" clId="{A44BFD08-34C8-2948-94F1-F41FC4BB16DE}"/>
    <pc:docChg chg="modSld">
      <pc:chgData name="Walter Gonzalez" userId="808030ac-6cf4-4ea3-83e3-be7576b02f62" providerId="ADAL" clId="{A44BFD08-34C8-2948-94F1-F41FC4BB16DE}" dt="2022-05-13T21:54:13.612" v="1" actId="20577"/>
      <pc:docMkLst>
        <pc:docMk/>
      </pc:docMkLst>
      <pc:sldChg chg="modSp mod">
        <pc:chgData name="Walter Gonzalez" userId="808030ac-6cf4-4ea3-83e3-be7576b02f62" providerId="ADAL" clId="{A44BFD08-34C8-2948-94F1-F41FC4BB16DE}" dt="2022-05-13T21:54:13.612" v="1" actId="20577"/>
        <pc:sldMkLst>
          <pc:docMk/>
          <pc:sldMk cId="2077285744" sldId="256"/>
        </pc:sldMkLst>
        <pc:spChg chg="mod">
          <ac:chgData name="Walter Gonzalez" userId="808030ac-6cf4-4ea3-83e3-be7576b02f62" providerId="ADAL" clId="{A44BFD08-34C8-2948-94F1-F41FC4BB16DE}" dt="2022-05-13T21:54:13.612" v="1" actId="20577"/>
          <ac:spMkLst>
            <pc:docMk/>
            <pc:sldMk cId="2077285744" sldId="256"/>
            <ac:spMk id="46" creationId="{D9EDAA10-1EA3-7B8F-2B31-29A3BD9BEF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1A95-F9A1-F398-8B3F-35895CC3E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5F97E-974C-700F-ED13-40DEF18C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1E49-1CF9-8E8E-F7D9-5B6EBCA1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9BF5-F7F3-8A98-3E4A-F4AF46D2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1821-252B-0F8F-81D1-9056B7BB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1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2713-7407-1678-B014-38D82F7C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D32C5-E8A6-0B25-2F98-CD67ECC1D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57DCC-3FBB-0C06-9F11-DC81DA83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51E5-D2FB-0036-C445-9669DF68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5EC0-A89F-1888-FA2C-4F0F935E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7C592-443D-B523-AA4E-8A12DD404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63EB4-0653-6727-DF46-7C54F9BC5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8545-5B03-E494-596A-BA2E5607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CA3C-EF6D-E132-7536-B35226EC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01CE-BAE0-428C-9C5C-070B031C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3875-D55B-6B5D-8A01-4490B8C9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F000-E763-D017-F6C7-18324B7D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11B3-8AAA-23B1-A82C-76D7EAB6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C8F9-FCF3-DFB1-0CB7-35D07462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90D8-9733-F3E8-9989-30432F5A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360A-3044-8AEB-A5D5-51DA0F9E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CCF72-C80F-3652-A63F-CA6E34B1D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5A8C-88EB-E338-C711-7524C15F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17AA-4A5D-8A2F-5C69-2A17E8E3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A809-56F6-A4C5-9966-73E42C7C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3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5825-E509-86A9-D848-650457B2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8C82-76A7-D102-08E9-9547D63A1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5F54-3360-63BD-8832-B4192F42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5ABDA-3A95-E163-18DD-17325453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34EF-8FD0-674E-0A06-6BEEF1C7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38629-CF49-6832-CCFA-DD144589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6B2A-B3C2-4143-A81C-F1D4D631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268B-BF6B-5108-7611-EC9671B2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F3288-36A2-F565-D585-D3B230D36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DCF91-2B53-95F5-51B4-537AF8C19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34916-29DB-FD06-744D-B94DF26A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3BDD9-D316-6D8E-0D64-3E08DD8D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C9818-2D4C-1E36-F151-202D247B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A2C37-9DB2-7200-754A-2A78C044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6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A1C8-2AE9-AD86-7AA6-0292EEE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82920-6E61-E348-963D-45249097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A893B-D8A8-2574-A704-CF4B5E38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AC0F6-D4E1-9CDC-97FD-97117558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9B7BF-093D-93A2-2AC0-4B0D2473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0596A-A621-00AA-5F3D-591F7A41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3111A-FC02-A0B9-94E3-451D2B53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0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F4C-2C19-96C1-5007-264CB6F5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6CC4-7C89-666C-FB81-9F831ECC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F841A-D35E-F544-43EA-5D15FF498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BD54-0CFF-A759-FD57-28EABE94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F560A-5DFE-7550-F905-2536835C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60D64-0A59-EE6D-A623-9D810E61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D90D-E29B-F967-2111-95481E9F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A8DFC-471C-83E9-1D9F-B6F3634DC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A2E14-6792-44E7-385F-C3D57E7E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90C03-13F3-9E35-F429-4BD11885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ACE38-C06C-ED9C-F57C-ED00F499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7496F-BA30-D7B1-BB71-96829656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90EBF-1CF4-0C27-F750-EA7788AC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32BD-DB0E-36BB-6146-D83C70C7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CD3AA-0698-57D4-153A-DB1054A42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83C2-EBAA-7844-B50A-96A517663EE8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6706-7020-863F-6DD2-90A6BC7D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B14A-4009-A70A-DAB4-DD1C5F0F5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5E80-54A2-F44B-8A84-B7E90000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5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16BC57-0B4E-590A-FAC1-CDDD50333D37}"/>
              </a:ext>
            </a:extLst>
          </p:cNvPr>
          <p:cNvSpPr txBox="1"/>
          <p:nvPr/>
        </p:nvSpPr>
        <p:spPr>
          <a:xfrm>
            <a:off x="502940" y="3136309"/>
            <a:ext cx="219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Enrollment (</a:t>
            </a:r>
            <a:r>
              <a:rPr lang="en-US" sz="1200" dirty="0" err="1"/>
              <a:t>Contrato</a:t>
            </a:r>
            <a:r>
              <a:rPr lang="en-US" sz="1200" dirty="0"/>
              <a:t> que </a:t>
            </a:r>
            <a:r>
              <a:rPr lang="en-US" sz="1200" dirty="0" err="1"/>
              <a:t>tiene</a:t>
            </a:r>
            <a:r>
              <a:rPr lang="en-US" sz="1200" dirty="0"/>
              <a:t> Evertec, Los Enrollment se </a:t>
            </a:r>
            <a:r>
              <a:rPr lang="en-US" sz="1200" dirty="0" err="1"/>
              <a:t>pueden</a:t>
            </a:r>
            <a:r>
              <a:rPr lang="en-US" sz="1200" dirty="0"/>
              <a:t> </a:t>
            </a:r>
            <a:r>
              <a:rPr lang="en-US" sz="1200" dirty="0" err="1"/>
              <a:t>cambiar</a:t>
            </a:r>
            <a:r>
              <a:rPr lang="en-US" sz="1200" dirty="0"/>
              <a:t> de Owner)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A88F6-2DAD-3E63-87D1-543FEAB259CD}"/>
              </a:ext>
            </a:extLst>
          </p:cNvPr>
          <p:cNvSpPr/>
          <p:nvPr/>
        </p:nvSpPr>
        <p:spPr>
          <a:xfrm>
            <a:off x="291954" y="2946280"/>
            <a:ext cx="2406091" cy="915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4ED71-33AB-0011-414C-222FCD5761A5}"/>
              </a:ext>
            </a:extLst>
          </p:cNvPr>
          <p:cNvSpPr/>
          <p:nvPr/>
        </p:nvSpPr>
        <p:spPr>
          <a:xfrm>
            <a:off x="3233609" y="1057545"/>
            <a:ext cx="1827437" cy="1517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56AC-173A-6E40-1EB0-AA39279450C9}"/>
              </a:ext>
            </a:extLst>
          </p:cNvPr>
          <p:cNvSpPr txBox="1"/>
          <p:nvPr/>
        </p:nvSpPr>
        <p:spPr>
          <a:xfrm>
            <a:off x="3233609" y="1050084"/>
            <a:ext cx="1716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Departamento</a:t>
            </a:r>
            <a:r>
              <a:rPr lang="en-US" sz="1200" dirty="0"/>
              <a:t> 1 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asignar</a:t>
            </a:r>
            <a:r>
              <a:rPr lang="en-US" sz="1200" dirty="0"/>
              <a:t> </a:t>
            </a:r>
            <a:r>
              <a:rPr lang="en-US" sz="1200" dirty="0" err="1"/>
              <a:t>cuotas</a:t>
            </a:r>
            <a:r>
              <a:rPr lang="en-US" sz="1200" dirty="0"/>
              <a:t> </a:t>
            </a:r>
          </a:p>
          <a:p>
            <a:r>
              <a:rPr lang="en-US" sz="1200" dirty="0"/>
              <a:t>de </a:t>
            </a:r>
            <a:r>
              <a:rPr lang="en-US" sz="1200" dirty="0" err="1"/>
              <a:t>uso</a:t>
            </a:r>
            <a:r>
              <a:rPr lang="en-US" sz="1200" dirty="0"/>
              <a:t> </a:t>
            </a:r>
            <a:r>
              <a:rPr lang="en-US" sz="1200" dirty="0" err="1"/>
              <a:t>monetario</a:t>
            </a:r>
            <a:r>
              <a:rPr lang="en-US" sz="1200" dirty="0"/>
              <a:t>, </a:t>
            </a:r>
          </a:p>
          <a:p>
            <a:r>
              <a:rPr lang="en-US" sz="1200" dirty="0"/>
              <a:t>Cost Center, Los </a:t>
            </a:r>
            <a:r>
              <a:rPr lang="en-US" sz="1200" dirty="0" err="1"/>
              <a:t>departamentos</a:t>
            </a:r>
            <a:r>
              <a:rPr lang="en-US" sz="1200" dirty="0"/>
              <a:t> se </a:t>
            </a:r>
            <a:r>
              <a:rPr lang="en-US" sz="1200" dirty="0" err="1"/>
              <a:t>pueden</a:t>
            </a:r>
            <a:r>
              <a:rPr lang="en-US" sz="1200" dirty="0"/>
              <a:t> </a:t>
            </a:r>
            <a:r>
              <a:rPr lang="en-US" sz="1200" dirty="0" err="1"/>
              <a:t>cambiar</a:t>
            </a:r>
            <a:r>
              <a:rPr lang="en-US" sz="1200" dirty="0"/>
              <a:t> de Owner)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F6DACE-E47F-FDA0-CDB2-455144C7A037}"/>
              </a:ext>
            </a:extLst>
          </p:cNvPr>
          <p:cNvSpPr/>
          <p:nvPr/>
        </p:nvSpPr>
        <p:spPr>
          <a:xfrm>
            <a:off x="5564159" y="600830"/>
            <a:ext cx="3121572" cy="900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E608C-3315-19E4-57DD-4827BF23722F}"/>
              </a:ext>
            </a:extLst>
          </p:cNvPr>
          <p:cNvSpPr txBox="1"/>
          <p:nvPr/>
        </p:nvSpPr>
        <p:spPr>
          <a:xfrm>
            <a:off x="5679772" y="675053"/>
            <a:ext cx="285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Account 1(Se </a:t>
            </a:r>
            <a:r>
              <a:rPr lang="en-US" sz="1200" dirty="0" err="1"/>
              <a:t>crea</a:t>
            </a:r>
            <a:r>
              <a:rPr lang="en-US" sz="1200" dirty="0"/>
              <a:t> la </a:t>
            </a:r>
            <a:r>
              <a:rPr lang="en-US" sz="1200" dirty="0" err="1"/>
              <a:t>cuenta</a:t>
            </a:r>
            <a:r>
              <a:rPr lang="en-US" sz="1200" dirty="0"/>
              <a:t> con Email Unico y </a:t>
            </a:r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AccName</a:t>
            </a:r>
            <a:r>
              <a:rPr lang="en-US" sz="1200" dirty="0"/>
              <a:t>, </a:t>
            </a:r>
            <a:r>
              <a:rPr lang="en-US" sz="1200" dirty="0" err="1"/>
              <a:t>CostCenter</a:t>
            </a:r>
            <a:r>
              <a:rPr lang="en-US" sz="1200" dirty="0"/>
              <a:t> y a que Dept </a:t>
            </a:r>
            <a:r>
              <a:rPr lang="en-US" sz="1200" dirty="0" err="1"/>
              <a:t>esta</a:t>
            </a:r>
            <a:r>
              <a:rPr lang="en-US" sz="1200" dirty="0"/>
              <a:t> </a:t>
            </a:r>
            <a:r>
              <a:rPr lang="en-US" sz="1200" dirty="0" err="1"/>
              <a:t>asignado</a:t>
            </a:r>
            <a:r>
              <a:rPr lang="en-US" sz="1200" dirty="0"/>
              <a:t> y </a:t>
            </a:r>
            <a:r>
              <a:rPr lang="en-US" sz="1200" dirty="0" err="1"/>
              <a:t>el</a:t>
            </a:r>
            <a:r>
              <a:rPr lang="en-US" sz="1200" dirty="0"/>
              <a:t> Dev and Test Option)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9A29B8-167A-1D3F-FF2E-FB6BBED52D8F}"/>
              </a:ext>
            </a:extLst>
          </p:cNvPr>
          <p:cNvSpPr/>
          <p:nvPr/>
        </p:nvSpPr>
        <p:spPr>
          <a:xfrm>
            <a:off x="9188845" y="347231"/>
            <a:ext cx="1988401" cy="624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6793D-D151-2153-0040-7EF21DFF884C}"/>
              </a:ext>
            </a:extLst>
          </p:cNvPr>
          <p:cNvSpPr txBox="1"/>
          <p:nvPr/>
        </p:nvSpPr>
        <p:spPr>
          <a:xfrm>
            <a:off x="9455923" y="403173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Suscripcion</a:t>
            </a:r>
            <a:r>
              <a:rPr lang="en-US" sz="1200" dirty="0"/>
              <a:t> 1 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asignar</a:t>
            </a:r>
            <a:r>
              <a:rPr lang="en-US" sz="1200" dirty="0"/>
              <a:t> Cost Center)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EA468-2041-990B-598E-374A4F18B676}"/>
              </a:ext>
            </a:extLst>
          </p:cNvPr>
          <p:cNvSpPr/>
          <p:nvPr/>
        </p:nvSpPr>
        <p:spPr>
          <a:xfrm>
            <a:off x="3111705" y="4221475"/>
            <a:ext cx="1827437" cy="138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8CA1E-9F4B-4BA7-194A-7B87F9B5B280}"/>
              </a:ext>
            </a:extLst>
          </p:cNvPr>
          <p:cNvSpPr txBox="1"/>
          <p:nvPr/>
        </p:nvSpPr>
        <p:spPr>
          <a:xfrm>
            <a:off x="3140393" y="4221475"/>
            <a:ext cx="1661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Departamento</a:t>
            </a:r>
            <a:r>
              <a:rPr lang="en-US" sz="1200" dirty="0"/>
              <a:t> 2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asignar</a:t>
            </a:r>
            <a:r>
              <a:rPr lang="en-US" sz="1200" dirty="0"/>
              <a:t> </a:t>
            </a:r>
            <a:r>
              <a:rPr lang="en-US" sz="1200" dirty="0" err="1"/>
              <a:t>cuotas</a:t>
            </a:r>
            <a:r>
              <a:rPr lang="en-US" sz="1200" dirty="0"/>
              <a:t> </a:t>
            </a:r>
          </a:p>
          <a:p>
            <a:r>
              <a:rPr lang="en-US" sz="1200" dirty="0"/>
              <a:t>de </a:t>
            </a:r>
            <a:r>
              <a:rPr lang="en-US" sz="1200" dirty="0" err="1"/>
              <a:t>uso</a:t>
            </a:r>
            <a:r>
              <a:rPr lang="en-US" sz="1200" dirty="0"/>
              <a:t> </a:t>
            </a:r>
            <a:r>
              <a:rPr lang="en-US" sz="1200" dirty="0" err="1"/>
              <a:t>monetario</a:t>
            </a:r>
            <a:r>
              <a:rPr lang="en-US" sz="1200" dirty="0"/>
              <a:t>, </a:t>
            </a:r>
          </a:p>
          <a:p>
            <a:r>
              <a:rPr lang="en-US" sz="1200" dirty="0"/>
              <a:t>Cost Center, Los </a:t>
            </a:r>
            <a:r>
              <a:rPr lang="en-US" sz="1200" dirty="0" err="1"/>
              <a:t>departamentos</a:t>
            </a:r>
            <a:r>
              <a:rPr lang="en-US" sz="1200" dirty="0"/>
              <a:t> se </a:t>
            </a:r>
            <a:r>
              <a:rPr lang="en-US" sz="1200" dirty="0" err="1"/>
              <a:t>pueden</a:t>
            </a:r>
            <a:r>
              <a:rPr lang="en-US" sz="1200" dirty="0"/>
              <a:t> </a:t>
            </a:r>
            <a:r>
              <a:rPr lang="en-US" sz="1200" dirty="0" err="1"/>
              <a:t>cambiar</a:t>
            </a:r>
            <a:r>
              <a:rPr lang="en-US" sz="1200" dirty="0"/>
              <a:t> de Owner)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31B2BC-5002-C15D-CB1E-3E85D3C2E181}"/>
              </a:ext>
            </a:extLst>
          </p:cNvPr>
          <p:cNvSpPr/>
          <p:nvPr/>
        </p:nvSpPr>
        <p:spPr>
          <a:xfrm>
            <a:off x="5576181" y="2052395"/>
            <a:ext cx="3121572" cy="90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882E3D-9825-BEA8-9D06-1589E6CCB4BB}"/>
              </a:ext>
            </a:extLst>
          </p:cNvPr>
          <p:cNvSpPr txBox="1"/>
          <p:nvPr/>
        </p:nvSpPr>
        <p:spPr>
          <a:xfrm>
            <a:off x="5701063" y="2115283"/>
            <a:ext cx="285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Account 2(Se </a:t>
            </a:r>
            <a:r>
              <a:rPr lang="en-US" sz="1200" dirty="0" err="1"/>
              <a:t>crea</a:t>
            </a:r>
            <a:r>
              <a:rPr lang="en-US" sz="1200" dirty="0"/>
              <a:t> la </a:t>
            </a:r>
            <a:r>
              <a:rPr lang="en-US" sz="1200" dirty="0" err="1"/>
              <a:t>cuenta</a:t>
            </a:r>
            <a:r>
              <a:rPr lang="en-US" sz="1200" dirty="0"/>
              <a:t> con Email Unico y </a:t>
            </a:r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AccName</a:t>
            </a:r>
            <a:r>
              <a:rPr lang="en-US" sz="1200" dirty="0"/>
              <a:t>, </a:t>
            </a:r>
            <a:r>
              <a:rPr lang="en-US" sz="1200" dirty="0" err="1"/>
              <a:t>CostCenter</a:t>
            </a:r>
            <a:r>
              <a:rPr lang="en-US" sz="1200" dirty="0"/>
              <a:t> y a que Dept </a:t>
            </a:r>
            <a:r>
              <a:rPr lang="en-US" sz="1200" dirty="0" err="1"/>
              <a:t>esta</a:t>
            </a:r>
            <a:r>
              <a:rPr lang="en-US" sz="1200" dirty="0"/>
              <a:t> </a:t>
            </a:r>
            <a:r>
              <a:rPr lang="en-US" sz="1200" dirty="0" err="1"/>
              <a:t>asignado</a:t>
            </a:r>
            <a:r>
              <a:rPr lang="en-US" sz="1200" dirty="0"/>
              <a:t> y </a:t>
            </a:r>
            <a:r>
              <a:rPr lang="en-US" sz="1200" dirty="0" err="1"/>
              <a:t>el</a:t>
            </a:r>
            <a:r>
              <a:rPr lang="en-US" sz="1200" dirty="0"/>
              <a:t> Dev and Test Option)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B2FAFD-C3BA-A2C9-EA72-89C21B4F6BB3}"/>
              </a:ext>
            </a:extLst>
          </p:cNvPr>
          <p:cNvSpPr/>
          <p:nvPr/>
        </p:nvSpPr>
        <p:spPr>
          <a:xfrm>
            <a:off x="9188844" y="1028666"/>
            <a:ext cx="1988401" cy="6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9A77-8423-BF7C-26C7-0876802ED368}"/>
              </a:ext>
            </a:extLst>
          </p:cNvPr>
          <p:cNvSpPr txBox="1"/>
          <p:nvPr/>
        </p:nvSpPr>
        <p:spPr>
          <a:xfrm>
            <a:off x="9451111" y="1163527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Suscripcion</a:t>
            </a:r>
            <a:r>
              <a:rPr lang="en-US" sz="1200" dirty="0"/>
              <a:t> 2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asignar</a:t>
            </a:r>
            <a:r>
              <a:rPr lang="en-US" sz="1200" dirty="0"/>
              <a:t> Cost Center)</a:t>
            </a:r>
          </a:p>
          <a:p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42C944-BC96-766F-C055-6782E490EAF6}"/>
              </a:ext>
            </a:extLst>
          </p:cNvPr>
          <p:cNvSpPr/>
          <p:nvPr/>
        </p:nvSpPr>
        <p:spPr>
          <a:xfrm>
            <a:off x="9200865" y="3485181"/>
            <a:ext cx="1988401" cy="624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FF2AB9-1764-C66C-9B31-F7EAC63EA897}"/>
              </a:ext>
            </a:extLst>
          </p:cNvPr>
          <p:cNvSpPr txBox="1"/>
          <p:nvPr/>
        </p:nvSpPr>
        <p:spPr>
          <a:xfrm>
            <a:off x="9467943" y="3612981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Suscripcion</a:t>
            </a:r>
            <a:r>
              <a:rPr lang="en-US" sz="1200" dirty="0"/>
              <a:t> 1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asignar</a:t>
            </a:r>
            <a:r>
              <a:rPr lang="en-US" sz="1200" dirty="0"/>
              <a:t> Cost Center)</a:t>
            </a:r>
          </a:p>
          <a:p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8EC6B8-13F3-E369-76CA-0CEBCEDAE664}"/>
              </a:ext>
            </a:extLst>
          </p:cNvPr>
          <p:cNvSpPr/>
          <p:nvPr/>
        </p:nvSpPr>
        <p:spPr>
          <a:xfrm>
            <a:off x="9204257" y="4162847"/>
            <a:ext cx="1988401" cy="6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866E9E-D94F-3964-3F3B-6F2BDE7E332F}"/>
              </a:ext>
            </a:extLst>
          </p:cNvPr>
          <p:cNvSpPr txBox="1"/>
          <p:nvPr/>
        </p:nvSpPr>
        <p:spPr>
          <a:xfrm>
            <a:off x="9471335" y="4189280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Suscripcion</a:t>
            </a:r>
            <a:r>
              <a:rPr lang="en-US" sz="1200" dirty="0"/>
              <a:t> 2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asignar</a:t>
            </a:r>
            <a:r>
              <a:rPr lang="en-US" sz="1200" dirty="0"/>
              <a:t> Cost Center)</a:t>
            </a:r>
          </a:p>
          <a:p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73DB15-2B98-E67F-B012-0DA99D06AE01}"/>
              </a:ext>
            </a:extLst>
          </p:cNvPr>
          <p:cNvSpPr/>
          <p:nvPr/>
        </p:nvSpPr>
        <p:spPr>
          <a:xfrm>
            <a:off x="9200866" y="1859122"/>
            <a:ext cx="1988401" cy="624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4B1C44-FE7A-D6AB-FFDB-4DC89EE5B01F}"/>
              </a:ext>
            </a:extLst>
          </p:cNvPr>
          <p:cNvSpPr txBox="1"/>
          <p:nvPr/>
        </p:nvSpPr>
        <p:spPr>
          <a:xfrm>
            <a:off x="9467944" y="1986922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Suscripcion</a:t>
            </a:r>
            <a:r>
              <a:rPr lang="en-US" sz="1200" dirty="0"/>
              <a:t> 1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asignar</a:t>
            </a:r>
            <a:r>
              <a:rPr lang="en-US" sz="1200" dirty="0"/>
              <a:t> Cost Center)</a:t>
            </a:r>
          </a:p>
          <a:p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8929DB-3B43-2444-C959-BFCF69857397}"/>
              </a:ext>
            </a:extLst>
          </p:cNvPr>
          <p:cNvSpPr/>
          <p:nvPr/>
        </p:nvSpPr>
        <p:spPr>
          <a:xfrm>
            <a:off x="9200865" y="2540558"/>
            <a:ext cx="1988401" cy="6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9158C1-4CFB-6C8A-DF1A-247B4525DB7B}"/>
              </a:ext>
            </a:extLst>
          </p:cNvPr>
          <p:cNvSpPr txBox="1"/>
          <p:nvPr/>
        </p:nvSpPr>
        <p:spPr>
          <a:xfrm>
            <a:off x="9451110" y="2593759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Suscripcion</a:t>
            </a:r>
            <a:r>
              <a:rPr lang="en-US" sz="1200" dirty="0"/>
              <a:t> 2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asignar</a:t>
            </a:r>
            <a:r>
              <a:rPr lang="en-US" sz="1200" dirty="0"/>
              <a:t> Cost Center)</a:t>
            </a:r>
          </a:p>
          <a:p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7A8706-C891-D284-BDC4-C9739FF41335}"/>
              </a:ext>
            </a:extLst>
          </p:cNvPr>
          <p:cNvSpPr/>
          <p:nvPr/>
        </p:nvSpPr>
        <p:spPr>
          <a:xfrm>
            <a:off x="5554890" y="3699913"/>
            <a:ext cx="3121572" cy="915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643AC0-0FD9-7043-3639-9F86F4AAD442}"/>
              </a:ext>
            </a:extLst>
          </p:cNvPr>
          <p:cNvSpPr txBox="1"/>
          <p:nvPr/>
        </p:nvSpPr>
        <p:spPr>
          <a:xfrm>
            <a:off x="5679772" y="3762801"/>
            <a:ext cx="285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Account 3(Se </a:t>
            </a:r>
            <a:r>
              <a:rPr lang="en-US" sz="1200" dirty="0" err="1"/>
              <a:t>crea</a:t>
            </a:r>
            <a:r>
              <a:rPr lang="en-US" sz="1200" dirty="0"/>
              <a:t> la </a:t>
            </a:r>
            <a:r>
              <a:rPr lang="en-US" sz="1200" dirty="0" err="1"/>
              <a:t>cuenta</a:t>
            </a:r>
            <a:r>
              <a:rPr lang="en-US" sz="1200" dirty="0"/>
              <a:t> con Email Unico y </a:t>
            </a:r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AccName</a:t>
            </a:r>
            <a:r>
              <a:rPr lang="en-US" sz="1200" dirty="0"/>
              <a:t>, </a:t>
            </a:r>
            <a:r>
              <a:rPr lang="en-US" sz="1200" dirty="0" err="1"/>
              <a:t>CostCenter</a:t>
            </a:r>
            <a:r>
              <a:rPr lang="en-US" sz="1200" dirty="0"/>
              <a:t> y a que Dept </a:t>
            </a:r>
            <a:r>
              <a:rPr lang="en-US" sz="1200" dirty="0" err="1"/>
              <a:t>esta</a:t>
            </a:r>
            <a:r>
              <a:rPr lang="en-US" sz="1200" dirty="0"/>
              <a:t> </a:t>
            </a:r>
            <a:r>
              <a:rPr lang="en-US" sz="1200" dirty="0" err="1"/>
              <a:t>asignado</a:t>
            </a:r>
            <a:r>
              <a:rPr lang="en-US" sz="1200" dirty="0"/>
              <a:t> y </a:t>
            </a:r>
            <a:r>
              <a:rPr lang="en-US" sz="1200" dirty="0" err="1"/>
              <a:t>el</a:t>
            </a:r>
            <a:r>
              <a:rPr lang="en-US" sz="1200" dirty="0"/>
              <a:t> Dev and Test Option)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FF58E4-36CD-0751-9796-0E8358C6735B}"/>
              </a:ext>
            </a:extLst>
          </p:cNvPr>
          <p:cNvSpPr/>
          <p:nvPr/>
        </p:nvSpPr>
        <p:spPr>
          <a:xfrm>
            <a:off x="5554890" y="5164165"/>
            <a:ext cx="3121572" cy="915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EDAA10-1EA3-7B8F-2B31-29A3BD9BEF5F}"/>
              </a:ext>
            </a:extLst>
          </p:cNvPr>
          <p:cNvSpPr txBox="1"/>
          <p:nvPr/>
        </p:nvSpPr>
        <p:spPr>
          <a:xfrm>
            <a:off x="5679772" y="5227053"/>
            <a:ext cx="285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Account 4(Se </a:t>
            </a:r>
            <a:r>
              <a:rPr lang="en-US" sz="1200" dirty="0" err="1"/>
              <a:t>crea</a:t>
            </a:r>
            <a:r>
              <a:rPr lang="en-US" sz="1200" dirty="0"/>
              <a:t> la </a:t>
            </a:r>
            <a:r>
              <a:rPr lang="en-US" sz="1200" dirty="0" err="1"/>
              <a:t>cuenta</a:t>
            </a:r>
            <a:r>
              <a:rPr lang="en-US" sz="1200" dirty="0"/>
              <a:t> con Email Unico y </a:t>
            </a:r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AccName</a:t>
            </a:r>
            <a:r>
              <a:rPr lang="en-US" sz="1200" dirty="0"/>
              <a:t>, </a:t>
            </a:r>
            <a:r>
              <a:rPr lang="en-US" sz="1200" dirty="0" err="1"/>
              <a:t>CostCenter</a:t>
            </a:r>
            <a:r>
              <a:rPr lang="en-US" sz="1200" dirty="0"/>
              <a:t> y a que Dept </a:t>
            </a:r>
            <a:r>
              <a:rPr lang="en-US" sz="1200" dirty="0" err="1"/>
              <a:t>esta</a:t>
            </a:r>
            <a:r>
              <a:rPr lang="en-US" sz="1200" dirty="0"/>
              <a:t> </a:t>
            </a:r>
            <a:r>
              <a:rPr lang="en-US" sz="1200" dirty="0" err="1"/>
              <a:t>asignado</a:t>
            </a:r>
            <a:r>
              <a:rPr lang="en-US" sz="1200" dirty="0"/>
              <a:t> y </a:t>
            </a:r>
            <a:r>
              <a:rPr lang="en-US" sz="1200" dirty="0" err="1"/>
              <a:t>el</a:t>
            </a:r>
            <a:r>
              <a:rPr lang="en-US" sz="1200" dirty="0"/>
              <a:t> Dev and Test Option)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7DDD9-2834-12BC-ACAD-D81B4870D13E}"/>
              </a:ext>
            </a:extLst>
          </p:cNvPr>
          <p:cNvSpPr/>
          <p:nvPr/>
        </p:nvSpPr>
        <p:spPr>
          <a:xfrm>
            <a:off x="9197473" y="4981538"/>
            <a:ext cx="1988401" cy="624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E5715A-F5A9-0F1C-3F67-7F31F68863A5}"/>
              </a:ext>
            </a:extLst>
          </p:cNvPr>
          <p:cNvSpPr txBox="1"/>
          <p:nvPr/>
        </p:nvSpPr>
        <p:spPr>
          <a:xfrm>
            <a:off x="9464551" y="510933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Suscripcion</a:t>
            </a:r>
            <a:r>
              <a:rPr lang="en-US" sz="1200" dirty="0"/>
              <a:t> 1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asignar</a:t>
            </a:r>
            <a:r>
              <a:rPr lang="en-US" sz="1200" dirty="0"/>
              <a:t> Cost Center)</a:t>
            </a:r>
          </a:p>
          <a:p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D756E9-661C-DEF9-CE09-98F512303F2A}"/>
              </a:ext>
            </a:extLst>
          </p:cNvPr>
          <p:cNvSpPr/>
          <p:nvPr/>
        </p:nvSpPr>
        <p:spPr>
          <a:xfrm>
            <a:off x="9200865" y="5659204"/>
            <a:ext cx="1988401" cy="624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F5237B-60D0-1514-558A-ECCECC2543F3}"/>
              </a:ext>
            </a:extLst>
          </p:cNvPr>
          <p:cNvSpPr txBox="1"/>
          <p:nvPr/>
        </p:nvSpPr>
        <p:spPr>
          <a:xfrm>
            <a:off x="9467943" y="5685637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Suscripcion</a:t>
            </a:r>
            <a:r>
              <a:rPr lang="en-US" sz="1200" dirty="0"/>
              <a:t> 2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asignar</a:t>
            </a:r>
            <a:r>
              <a:rPr lang="en-US" sz="1200" dirty="0"/>
              <a:t> Cost Center)</a:t>
            </a:r>
          </a:p>
          <a:p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4A6DA6-6105-9BD8-1DBD-68DCAA9157A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061046" y="1050961"/>
            <a:ext cx="503113" cy="76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107CCB-56C5-3B0D-767C-49E06805D19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5061046" y="1816210"/>
            <a:ext cx="515135" cy="68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26F0DE-91E6-AC6E-3D84-B820A135063D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4939142" y="4157556"/>
            <a:ext cx="615748" cy="75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73F427-9523-C77C-43D4-CF82CA580FE2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>
            <a:off x="4939142" y="4913973"/>
            <a:ext cx="615748" cy="7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26E66B1-FF47-A68F-31FC-92E0CF103F79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8685731" y="659697"/>
            <a:ext cx="503114" cy="39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2FCA8B-C62B-38CA-23F0-E95F2C2F9778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8685731" y="1050961"/>
            <a:ext cx="503113" cy="29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81A060-13FE-44DB-3101-93934136E40B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8697753" y="2171588"/>
            <a:ext cx="503113" cy="3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61A9B46-1D4B-4A07-B7AF-5AA9FA3B6ED3}"/>
              </a:ext>
            </a:extLst>
          </p:cNvPr>
          <p:cNvCxnSpPr>
            <a:stCxn id="19" idx="3"/>
            <a:endCxn id="30" idx="1"/>
          </p:cNvCxnSpPr>
          <p:nvPr/>
        </p:nvCxnSpPr>
        <p:spPr>
          <a:xfrm>
            <a:off x="8697753" y="2502527"/>
            <a:ext cx="503112" cy="3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940AF0-C4B0-F9C2-DE1D-1F60184CCB1C}"/>
              </a:ext>
            </a:extLst>
          </p:cNvPr>
          <p:cNvCxnSpPr>
            <a:stCxn id="36" idx="3"/>
            <a:endCxn id="24" idx="1"/>
          </p:cNvCxnSpPr>
          <p:nvPr/>
        </p:nvCxnSpPr>
        <p:spPr>
          <a:xfrm flipV="1">
            <a:off x="8676462" y="3797647"/>
            <a:ext cx="524403" cy="35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0C7A918-6D35-6B1C-7F2F-6AC6E70B9333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 flipV="1">
            <a:off x="8676462" y="5294004"/>
            <a:ext cx="521011" cy="3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0B2774B-C739-EF8A-4ABC-F9F7C3D5BE2C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>
            <a:off x="8676462" y="5621808"/>
            <a:ext cx="524403" cy="34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EAD6FD-C408-591A-D45A-3FC2A8F76C89}"/>
              </a:ext>
            </a:extLst>
          </p:cNvPr>
          <p:cNvCxnSpPr>
            <a:stCxn id="36" idx="3"/>
            <a:endCxn id="26" idx="1"/>
          </p:cNvCxnSpPr>
          <p:nvPr/>
        </p:nvCxnSpPr>
        <p:spPr>
          <a:xfrm>
            <a:off x="8676462" y="4157556"/>
            <a:ext cx="527795" cy="31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FEFE18-6BC2-C4E4-9932-579B36F1BBE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98045" y="1816210"/>
            <a:ext cx="535564" cy="15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8B091E-1C7E-010C-8D17-D0096628D22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2698045" y="3403923"/>
            <a:ext cx="413660" cy="151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8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4E3A-D6F2-D17D-98EB-DC50450F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2558-1A18-5BD7-E951-1A34C48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excede</a:t>
            </a:r>
            <a:r>
              <a:rPr lang="en-US" dirty="0"/>
              <a:t> la </a:t>
            </a:r>
            <a:r>
              <a:rPr lang="en-US" dirty="0" err="1"/>
              <a:t>cuota</a:t>
            </a:r>
            <a:r>
              <a:rPr lang="en-US" dirty="0"/>
              <a:t>?</a:t>
            </a:r>
          </a:p>
          <a:p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con la </a:t>
            </a:r>
            <a:r>
              <a:rPr lang="en-US" dirty="0" err="1"/>
              <a:t>cuota</a:t>
            </a:r>
            <a:r>
              <a:rPr lang="en-US" dirty="0"/>
              <a:t> de EA actual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traemos</a:t>
            </a:r>
            <a:r>
              <a:rPr lang="en-US" dirty="0"/>
              <a:t> las </a:t>
            </a:r>
            <a:r>
              <a:rPr lang="en-US" dirty="0" err="1"/>
              <a:t>suscripciones</a:t>
            </a:r>
            <a:r>
              <a:rPr lang="en-US" dirty="0"/>
              <a:t> del CSP?</a:t>
            </a:r>
          </a:p>
          <a:p>
            <a:r>
              <a:rPr lang="en-US" dirty="0" err="1"/>
              <a:t>Escenarios</a:t>
            </a:r>
            <a:r>
              <a:rPr lang="en-US" dirty="0"/>
              <a:t> de </a:t>
            </a:r>
            <a:r>
              <a:rPr lang="en-US" dirty="0" err="1"/>
              <a:t>Departamentos</a:t>
            </a:r>
            <a:r>
              <a:rPr lang="en-US" dirty="0"/>
              <a:t> - Uno de Prod (Evertec Inc), uno de Dev y uno de Crt.  Los </a:t>
            </a:r>
            <a:r>
              <a:rPr lang="en-US" dirty="0" err="1"/>
              <a:t>departamentos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de Owner</a:t>
            </a:r>
          </a:p>
          <a:p>
            <a:r>
              <a:rPr lang="en-US" dirty="0" err="1"/>
              <a:t>Escenarios</a:t>
            </a:r>
            <a:r>
              <a:rPr lang="en-US" dirty="0"/>
              <a:t> de Accounts - 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cuentas</a:t>
            </a:r>
            <a:r>
              <a:rPr lang="en-US" dirty="0"/>
              <a:t> que </a:t>
            </a:r>
            <a:r>
              <a:rPr lang="en-US" dirty="0" err="1"/>
              <a:t>alojan</a:t>
            </a:r>
            <a:r>
              <a:rPr lang="en-US" dirty="0"/>
              <a:t> </a:t>
            </a:r>
            <a:r>
              <a:rPr lang="en-US" dirty="0" err="1"/>
              <a:t>suscripciones</a:t>
            </a:r>
            <a:r>
              <a:rPr lang="en-US" dirty="0"/>
              <a:t>. Se </a:t>
            </a:r>
            <a:r>
              <a:rPr lang="en-US" dirty="0" err="1"/>
              <a:t>necesita</a:t>
            </a:r>
            <a:r>
              <a:rPr lang="en-US" dirty="0"/>
              <a:t> un email y </a:t>
            </a:r>
            <a:r>
              <a:rPr lang="en-US" dirty="0" err="1"/>
              <a:t>debe</a:t>
            </a:r>
            <a:r>
              <a:rPr lang="en-US" dirty="0"/>
              <a:t> ser </a:t>
            </a:r>
            <a:r>
              <a:rPr lang="en-US" dirty="0" err="1"/>
              <a:t>alguien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o </a:t>
            </a:r>
            <a:r>
              <a:rPr lang="en-US" dirty="0" err="1"/>
              <a:t>Seguridad</a:t>
            </a:r>
            <a:endParaRPr lang="en-US" dirty="0"/>
          </a:p>
          <a:p>
            <a:r>
              <a:rPr lang="en-US" dirty="0" err="1"/>
              <a:t>Escenarios</a:t>
            </a:r>
            <a:r>
              <a:rPr lang="en-US" dirty="0"/>
              <a:t> de </a:t>
            </a:r>
            <a:r>
              <a:rPr lang="en-US" dirty="0" err="1"/>
              <a:t>Suscripciones</a:t>
            </a:r>
            <a:r>
              <a:rPr lang="en-US" dirty="0"/>
              <a:t> –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projectos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Accounts.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2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309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gonzalez</dc:creator>
  <cp:lastModifiedBy>walter gonzalez</cp:lastModifiedBy>
  <cp:revision>1</cp:revision>
  <dcterms:created xsi:type="dcterms:W3CDTF">2022-05-12T19:32:10Z</dcterms:created>
  <dcterms:modified xsi:type="dcterms:W3CDTF">2022-05-13T21:54:19Z</dcterms:modified>
</cp:coreProperties>
</file>