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sldIdLst>
    <p:sldId id="256" r:id="rId3"/>
    <p:sldId id="258" r:id="rId4"/>
    <p:sldId id="274" r:id="rId5"/>
    <p:sldId id="27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F88-6EFB-4D42-9610-10E00712D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FDAB96-3D0D-4352-B2D5-23435C248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CA4172-EBB0-409C-9B9F-A5DFA67064E3}"/>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7968DB7-5294-4CB8-8564-CAA11C02E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660DE-C177-47C8-AD7E-85CEB7E0997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6616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B8D3-0AB6-4F27-B501-1DC68B989E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FD78F0-AA72-400D-887B-B608C2A33D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ABBB1A-55A4-4D94-8117-DEA166144A75}"/>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29E3664-7EC5-4F13-BAC4-6A8F1AD06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B7310-0FCE-4B30-93CA-D30C2AA45134}"/>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6868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043F1-34D4-4936-8D22-187858D85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09076E-9B3B-4096-BE7B-3BE2271D5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CA3D6A-875D-4430-8805-28AC3625CA3D}"/>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DDFCFCF-557A-48C4-AA17-44878AC93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54A0-5D92-4142-9F37-BC598F3F28E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6416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353B-AD90-433E-BE20-6BE7B6DE4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E70C5F-5BEF-47F6-B4F3-DC82A2272B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254E6A-0DBD-426F-B1A4-3B690E13E21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9585513-E26D-45FA-A0B2-73C010348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BF66D-FBAC-430D-BFF4-E471FA9DCF24}"/>
              </a:ext>
            </a:extLst>
          </p:cNvPr>
          <p:cNvSpPr>
            <a:spLocks noGrp="1"/>
          </p:cNvSpPr>
          <p:nvPr>
            <p:ph type="sldNum" sz="quarter" idx="12"/>
          </p:nvPr>
        </p:nvSpPr>
        <p:spPr/>
        <p:txBody>
          <a:bodyPr/>
          <a:lstStyle/>
          <a:p>
            <a:fld id="{626A9D6A-B6B6-4CCE-85BE-43DD322E564C}" type="slidenum">
              <a:rPr lang="en-US" smtClean="0"/>
              <a:t>‹#›</a:t>
            </a:fld>
            <a:endParaRPr lang="en-US"/>
          </a:p>
        </p:txBody>
      </p:sp>
      <p:pic>
        <p:nvPicPr>
          <p:cNvPr id="7" name="StreetMap">
            <a:extLst>
              <a:ext uri="{FF2B5EF4-FFF2-40B4-BE49-F238E27FC236}">
                <a16:creationId xmlns:a16="http://schemas.microsoft.com/office/drawing/2014/main" id="{3E05C1A5-D261-415F-BD35-0833F3A88CD4}"/>
              </a:ext>
            </a:extLst>
          </p:cNvPr>
          <p:cNvPicPr>
            <a:picLocks noChangeAspect="1" noChangeArrowheads="1"/>
          </p:cNvPicPr>
          <p:nvPr userDrawn="1">
            <p:custDataLst>
              <p:custData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194969"/>
            <a:ext cx="3617493" cy="3612649"/>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75638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EB54-2E7E-48F1-A4FC-A9397C03F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2626AA-0808-4C02-B751-0F783F2BB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B96FF6-B1BB-4C0B-8CE7-3DB9EEECD6B6}"/>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2F4E479E-5474-4DFD-B88A-D6E18C134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2E824-E5BC-468B-BD55-65452FB8E82F}"/>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9158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9F6-C614-49C5-9087-0FB3CD6CBE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F8420-BD49-4B53-AEE2-0A758EAECA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2F8BDB-1C60-4D7A-B098-677D680D30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80E858-603B-434A-8820-E8B937ACD04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F843919A-9E3B-402E-8BE4-BE810369B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E10FB-8CC9-4F57-8ECD-69387FBCA6EA}"/>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366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A3B6-1BB3-4589-B110-D371FDD762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950BDA-060B-4977-ACD9-858D13BE2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991BEB-5CB7-40B4-AA7F-F687902FDF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7ED5B3-2D3C-4857-A7C9-802DF04B0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A72A73-FF1B-4265-8895-F23FF614B4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E1CB5D-D3D7-4EDD-96D0-F5D302AA1B7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8" name="Footer Placeholder 7">
            <a:extLst>
              <a:ext uri="{FF2B5EF4-FFF2-40B4-BE49-F238E27FC236}">
                <a16:creationId xmlns:a16="http://schemas.microsoft.com/office/drawing/2014/main" id="{B1AE6C9A-DBBB-470C-A79D-9E1277A53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E1692D-649D-4369-9555-42DF518835F3}"/>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3375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7AF9-813F-4325-8A7E-BEB7843CA0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07D9BD-31C4-43FB-8C07-2C843924BEFF}"/>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4" name="Footer Placeholder 3">
            <a:extLst>
              <a:ext uri="{FF2B5EF4-FFF2-40B4-BE49-F238E27FC236}">
                <a16:creationId xmlns:a16="http://schemas.microsoft.com/office/drawing/2014/main" id="{9A94F463-2673-440D-9475-90786F1FB6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5B33E-3665-4D77-B725-B369FD710F89}"/>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2513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9CF98-BAA6-4A65-86E3-2E844C2198B0}"/>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3" name="Footer Placeholder 2">
            <a:extLst>
              <a:ext uri="{FF2B5EF4-FFF2-40B4-BE49-F238E27FC236}">
                <a16:creationId xmlns:a16="http://schemas.microsoft.com/office/drawing/2014/main" id="{1D268463-CD1E-4976-AB53-1B0C0985E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E9475-4154-49F2-A08B-1FC090043948}"/>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06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B1CD-4B7C-4ACA-B2C8-E391B7D18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159B8E-6C91-4964-8362-8DDC8450C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3E34E8-71E0-4830-870F-8FCEEDC92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628BC1-694A-4B00-9AE9-001E406673AE}"/>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DA2CD4E6-B6E5-4C1E-9498-A7E8E70FA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FF049-A5FC-45A3-B56F-5209B97DA69B}"/>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5764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53E9-D0EF-49DB-9AF8-A4BA55BB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5C6A3C-02E0-488F-B8A8-7E706F0DD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33B26E2-88E2-41F0-A4D2-F7C1BEB78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88FA68-8CC5-4A2C-BAE2-99D3875D482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ECC1F327-C901-4C6A-B263-957559D63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C5048-AC44-4358-93A0-7BA7AC18FDCE}"/>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630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0BCE6-869E-4353-A41E-95ACB3518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390A98-4857-4AE5-BDDD-A840513AA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3432AE-D5D4-43B1-A8C5-63D738585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6A3BFB16-BDC6-4062-9957-A57BD5240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26CB6-05C8-4A4D-A1AA-3C1513911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9178969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46856" cy="1869743"/>
          </a:xfrm>
        </p:spPr>
        <p:txBody>
          <a:bodyPr>
            <a:normAutofit fontScale="90000"/>
          </a:bodyPr>
          <a:lstStyle/>
          <a:p>
            <a:pPr algn="ctr">
              <a:lnSpc>
                <a:spcPct val="100000"/>
              </a:lnSpc>
            </a:pPr>
            <a:br>
              <a:rPr lang="en-US" b="1" dirty="0"/>
            </a:br>
            <a:br>
              <a:rPr lang="en-US" b="1" dirty="0"/>
            </a:br>
            <a:r>
              <a:rPr lang="en-US" b="1" dirty="0"/>
              <a:t>Best place for a Summer trip </a:t>
            </a:r>
            <a:br>
              <a:rPr lang="en-US" b="1" dirty="0"/>
            </a:br>
            <a:r>
              <a:rPr lang="en-US" b="1" dirty="0"/>
              <a:t>in Central Toronto</a:t>
            </a:r>
          </a:p>
        </p:txBody>
      </p:sp>
    </p:spTree>
    <p:extLst>
      <p:ext uri="{BB962C8B-B14F-4D97-AF65-F5344CB8AC3E}">
        <p14:creationId xmlns:p14="http://schemas.microsoft.com/office/powerpoint/2010/main" val="32561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462" y="2415480"/>
            <a:ext cx="4531056" cy="2027040"/>
          </a:xfrm>
        </p:spPr>
        <p:txBody>
          <a:bodyPr>
            <a:normAutofit/>
          </a:bodyPr>
          <a:lstStyle/>
          <a:p>
            <a:r>
              <a:rPr lang="en-US" dirty="0">
                <a:solidFill>
                  <a:srgbClr val="FFFFFF"/>
                </a:solidFill>
              </a:rPr>
              <a:t>Business problem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 travel agent conducted a survey to help them plan a trip for a group of students from Stellenbosch University to visit Toronto. In the survey, the agent asked the students what facilities and activities they’d like to do while in Canada. The results in the survey showed that the students prefer to stay in Central Toronto. </a:t>
            </a:r>
          </a:p>
          <a:p>
            <a:pPr marL="0" indent="0">
              <a:buNone/>
            </a:pPr>
            <a:r>
              <a:rPr lang="en-US" sz="2400" dirty="0">
                <a:solidFill>
                  <a:srgbClr val="000000"/>
                </a:solidFill>
              </a:rPr>
              <a:t>The agent then sent results of the survey to our consulting company (</a:t>
            </a:r>
            <a:r>
              <a:rPr lang="en-US" sz="2400" b="1" dirty="0" err="1">
                <a:solidFill>
                  <a:srgbClr val="000000"/>
                </a:solidFill>
              </a:rPr>
              <a:t>StervAI</a:t>
            </a:r>
            <a:r>
              <a:rPr lang="en-US" sz="2400" dirty="0">
                <a:solidFill>
                  <a:srgbClr val="000000"/>
                </a:solidFill>
              </a:rPr>
              <a:t>) to </a:t>
            </a:r>
            <a:r>
              <a:rPr lang="en-US" sz="2400" dirty="0" err="1">
                <a:solidFill>
                  <a:srgbClr val="000000"/>
                </a:solidFill>
              </a:rPr>
              <a:t>analyse</a:t>
            </a:r>
            <a:r>
              <a:rPr lang="en-US" sz="2400" dirty="0">
                <a:solidFill>
                  <a:srgbClr val="000000"/>
                </a:solidFill>
              </a:rPr>
              <a:t> the results and recommend boroughs to get the students accommodation in Central Toronto</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0" y="1787857"/>
            <a:ext cx="3879128" cy="2415653"/>
          </a:xfrm>
        </p:spPr>
        <p:txBody>
          <a:bodyPr>
            <a:normAutofit/>
          </a:bodyPr>
          <a:lstStyle/>
          <a:p>
            <a:pPr algn="ctr"/>
            <a:r>
              <a:rPr lang="en-US" dirty="0">
                <a:solidFill>
                  <a:srgbClr val="FFFFFF"/>
                </a:solidFill>
              </a:rPr>
              <a:t>Data requirements</a:t>
            </a:r>
          </a:p>
        </p:txBody>
      </p:sp>
      <p:sp>
        <p:nvSpPr>
          <p:cNvPr id="3" name="Content Placeholder 2"/>
          <p:cNvSpPr>
            <a:spLocks noGrp="1"/>
          </p:cNvSpPr>
          <p:nvPr>
            <p:ph idx="1"/>
          </p:nvPr>
        </p:nvSpPr>
        <p:spPr>
          <a:xfrm>
            <a:off x="5314548" y="801866"/>
            <a:ext cx="6082110" cy="5230634"/>
          </a:xfrm>
        </p:spPr>
        <p:txBody>
          <a:bodyPr anchor="ctr">
            <a:normAutofit/>
          </a:bodyPr>
          <a:lstStyle/>
          <a:p>
            <a:pPr marL="0" indent="0">
              <a:buNone/>
            </a:pPr>
            <a:r>
              <a:rPr lang="en-US" sz="2400" dirty="0"/>
              <a:t>The data required for this project include:</a:t>
            </a:r>
          </a:p>
          <a:p>
            <a:pPr marL="457200" indent="-457200">
              <a:buFont typeface="+mj-lt"/>
              <a:buAutoNum type="arabicPeriod"/>
            </a:pPr>
            <a:r>
              <a:rPr lang="en-US" sz="2400" dirty="0"/>
              <a:t>Geo-coordinates for the recreational activities, amenities and facilities gathered by the travel agent in the survey</a:t>
            </a:r>
          </a:p>
          <a:p>
            <a:pPr marL="457200" indent="-457200">
              <a:buFont typeface="+mj-lt"/>
              <a:buAutoNum type="arabicPeriod"/>
            </a:pPr>
            <a:r>
              <a:rPr lang="en-US" sz="2400" dirty="0"/>
              <a:t>Geo-coordinates for borough and neighborhoods in Central Toronto</a:t>
            </a:r>
          </a:p>
          <a:p>
            <a:pPr marL="457200" indent="-457200">
              <a:buFont typeface="+mj-lt"/>
              <a:buAutoNum type="arabicPeriod"/>
            </a:pPr>
            <a:r>
              <a:rPr lang="en-US" sz="2400" dirty="0"/>
              <a:t>locational information about that specific borough and the neighborhoods in </a:t>
            </a:r>
            <a:r>
              <a:rPr lang="en-US" sz="2400"/>
              <a:t>that borough</a:t>
            </a:r>
            <a:endParaRPr lang="en-US" sz="2400" dirty="0"/>
          </a:p>
        </p:txBody>
      </p:sp>
    </p:spTree>
    <p:extLst>
      <p:ext uri="{BB962C8B-B14F-4D97-AF65-F5344CB8AC3E}">
        <p14:creationId xmlns:p14="http://schemas.microsoft.com/office/powerpoint/2010/main" val="191665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93DD-B27E-4733-82EF-480C5D8F838E}"/>
              </a:ext>
            </a:extLst>
          </p:cNvPr>
          <p:cNvSpPr>
            <a:spLocks noGrp="1"/>
          </p:cNvSpPr>
          <p:nvPr>
            <p:ph type="title"/>
          </p:nvPr>
        </p:nvSpPr>
        <p:spPr>
          <a:xfrm>
            <a:off x="838200" y="365125"/>
            <a:ext cx="10515600" cy="644809"/>
          </a:xfrm>
        </p:spPr>
        <p:txBody>
          <a:bodyPr>
            <a:normAutofit fontScale="90000"/>
          </a:bodyPr>
          <a:lstStyle/>
          <a:p>
            <a:r>
              <a:rPr lang="en-US" dirty="0"/>
              <a:t>Data requirements – survey results</a:t>
            </a:r>
            <a:endParaRPr lang="en-GB" dirty="0"/>
          </a:p>
        </p:txBody>
      </p:sp>
      <p:sp>
        <p:nvSpPr>
          <p:cNvPr id="3" name="Content Placeholder 2">
            <a:extLst>
              <a:ext uri="{FF2B5EF4-FFF2-40B4-BE49-F238E27FC236}">
                <a16:creationId xmlns:a16="http://schemas.microsoft.com/office/drawing/2014/main" id="{03C34CB9-03E5-420E-91DF-E0E15910C08B}"/>
              </a:ext>
            </a:extLst>
          </p:cNvPr>
          <p:cNvSpPr>
            <a:spLocks noGrp="1"/>
          </p:cNvSpPr>
          <p:nvPr>
            <p:ph idx="1"/>
          </p:nvPr>
        </p:nvSpPr>
        <p:spPr>
          <a:xfrm>
            <a:off x="838200" y="1009934"/>
            <a:ext cx="10515600" cy="5167029"/>
          </a:xfrm>
        </p:spPr>
        <p:txBody>
          <a:bodyPr>
            <a:normAutofit fontScale="55000" lnSpcReduction="20000"/>
          </a:bodyPr>
          <a:lstStyle/>
          <a:p>
            <a:pPr marL="0" indent="0">
              <a:buNone/>
            </a:pPr>
            <a:r>
              <a:rPr lang="en-US" b="1" dirty="0"/>
              <a:t>Activities, amenities and facilities prefer to be in close proximity to include the following matches in FOURSQUARE API:</a:t>
            </a:r>
            <a:endParaRPr lang="en-GB" b="1" dirty="0"/>
          </a:p>
          <a:p>
            <a:r>
              <a:rPr lang="en-GB" dirty="0"/>
              <a:t>'Zoo </a:t>
            </a:r>
            <a:r>
              <a:rPr lang="en-GB" dirty="0" err="1"/>
              <a:t>Exhibit','Zoo','Park','Dessert</a:t>
            </a:r>
            <a:r>
              <a:rPr lang="en-GB" dirty="0"/>
              <a:t> </a:t>
            </a:r>
            <a:r>
              <a:rPr lang="en-GB" dirty="0" err="1"/>
              <a:t>Shop','Burger</a:t>
            </a:r>
            <a:r>
              <a:rPr lang="en-GB" dirty="0"/>
              <a:t> </a:t>
            </a:r>
            <a:r>
              <a:rPr lang="en-GB" dirty="0" err="1"/>
              <a:t>Joint','Campground','Hakka</a:t>
            </a:r>
            <a:r>
              <a:rPr lang="en-GB" dirty="0"/>
              <a:t> </a:t>
            </a:r>
            <a:r>
              <a:rPr lang="en-GB" dirty="0" err="1"/>
              <a:t>Restaurant','Coffee</a:t>
            </a:r>
            <a:r>
              <a:rPr lang="en-GB" dirty="0"/>
              <a:t> Shop’,</a:t>
            </a:r>
          </a:p>
          <a:p>
            <a:r>
              <a:rPr lang="en-GB" dirty="0"/>
              <a:t>'Fried Chicken </a:t>
            </a:r>
            <a:r>
              <a:rPr lang="en-GB" dirty="0" err="1"/>
              <a:t>Joint','Sandwich</a:t>
            </a:r>
            <a:r>
              <a:rPr lang="en-GB" dirty="0"/>
              <a:t> </a:t>
            </a:r>
            <a:r>
              <a:rPr lang="en-GB" dirty="0" err="1"/>
              <a:t>Place','Italian</a:t>
            </a:r>
            <a:r>
              <a:rPr lang="en-GB" dirty="0"/>
              <a:t> </a:t>
            </a:r>
            <a:r>
              <a:rPr lang="en-GB" dirty="0" err="1"/>
              <a:t>Restaurant','Chinese</a:t>
            </a:r>
            <a:r>
              <a:rPr lang="en-GB" dirty="0"/>
              <a:t> </a:t>
            </a:r>
            <a:r>
              <a:rPr lang="en-GB" dirty="0" err="1"/>
              <a:t>Restaurant','BBQ</a:t>
            </a:r>
            <a:r>
              <a:rPr lang="en-GB" dirty="0"/>
              <a:t> </a:t>
            </a:r>
            <a:r>
              <a:rPr lang="en-GB" dirty="0" err="1"/>
              <a:t>Joint','Steakhouse</a:t>
            </a:r>
            <a:r>
              <a:rPr lang="en-GB" dirty="0"/>
              <a:t>',</a:t>
            </a:r>
          </a:p>
          <a:p>
            <a:r>
              <a:rPr lang="en-GB" dirty="0"/>
              <a:t>'Golf </a:t>
            </a:r>
            <a:r>
              <a:rPr lang="en-GB" dirty="0" err="1"/>
              <a:t>Course','Liquor</a:t>
            </a:r>
            <a:r>
              <a:rPr lang="en-GB" dirty="0"/>
              <a:t> </a:t>
            </a:r>
            <a:r>
              <a:rPr lang="en-GB" dirty="0" err="1"/>
              <a:t>Store','Sports</a:t>
            </a:r>
            <a:r>
              <a:rPr lang="en-GB" dirty="0"/>
              <a:t> </a:t>
            </a:r>
            <a:r>
              <a:rPr lang="en-GB" dirty="0" err="1"/>
              <a:t>Bar','Food</a:t>
            </a:r>
            <a:r>
              <a:rPr lang="en-GB" dirty="0"/>
              <a:t> &amp; Drink </a:t>
            </a:r>
            <a:r>
              <a:rPr lang="en-GB" dirty="0" err="1"/>
              <a:t>Shop','Pub','Beach','Pharmacy','Sporting</a:t>
            </a:r>
            <a:r>
              <a:rPr lang="en-GB" dirty="0"/>
              <a:t> Goods Shop',</a:t>
            </a:r>
          </a:p>
          <a:p>
            <a:r>
              <a:rPr lang="en-GB" dirty="0"/>
              <a:t>            '</a:t>
            </a:r>
            <a:r>
              <a:rPr lang="en-GB" dirty="0" err="1"/>
              <a:t>Supermarket','Arts</a:t>
            </a:r>
            <a:r>
              <a:rPr lang="en-GB" dirty="0"/>
              <a:t> &amp; Crafts </a:t>
            </a:r>
            <a:r>
              <a:rPr lang="en-GB" dirty="0" err="1"/>
              <a:t>Store','Grocery</a:t>
            </a:r>
            <a:r>
              <a:rPr lang="en-GB" dirty="0"/>
              <a:t> </a:t>
            </a:r>
            <a:r>
              <a:rPr lang="en-GB" dirty="0" err="1"/>
              <a:t>Store','Toy</a:t>
            </a:r>
            <a:r>
              <a:rPr lang="en-GB" dirty="0"/>
              <a:t> / Game </a:t>
            </a:r>
            <a:r>
              <a:rPr lang="en-GB" dirty="0" err="1"/>
              <a:t>Store','Breakfast</a:t>
            </a:r>
            <a:r>
              <a:rPr lang="en-GB" dirty="0"/>
              <a:t> </a:t>
            </a:r>
            <a:r>
              <a:rPr lang="en-GB" dirty="0" err="1"/>
              <a:t>Spot','Noodle</a:t>
            </a:r>
            <a:r>
              <a:rPr lang="en-GB" dirty="0"/>
              <a:t> House',</a:t>
            </a:r>
          </a:p>
          <a:p>
            <a:r>
              <a:rPr lang="en-GB" dirty="0"/>
              <a:t>            'Community </a:t>
            </a:r>
            <a:r>
              <a:rPr lang="en-GB" dirty="0" err="1"/>
              <a:t>Center</a:t>
            </a:r>
            <a:r>
              <a:rPr lang="en-GB" dirty="0"/>
              <a:t>','Ice Cream </a:t>
            </a:r>
            <a:r>
              <a:rPr lang="en-GB" dirty="0" err="1"/>
              <a:t>Shop','Fast</a:t>
            </a:r>
            <a:r>
              <a:rPr lang="en-GB" dirty="0"/>
              <a:t> Food </a:t>
            </a:r>
            <a:r>
              <a:rPr lang="en-GB" dirty="0" err="1"/>
              <a:t>Restaurant','Bookstore','Gym','American</a:t>
            </a:r>
            <a:r>
              <a:rPr lang="en-GB" dirty="0"/>
              <a:t> </a:t>
            </a:r>
            <a:r>
              <a:rPr lang="en-GB" dirty="0" err="1"/>
              <a:t>Restaurant','Tea</a:t>
            </a:r>
            <a:r>
              <a:rPr lang="en-GB" dirty="0"/>
              <a:t> Room',</a:t>
            </a:r>
          </a:p>
          <a:p>
            <a:r>
              <a:rPr lang="en-GB" dirty="0"/>
              <a:t>            'Cosmetics </a:t>
            </a:r>
            <a:r>
              <a:rPr lang="en-GB" dirty="0" err="1"/>
              <a:t>Shop','Wings</a:t>
            </a:r>
            <a:r>
              <a:rPr lang="en-GB" dirty="0"/>
              <a:t> </a:t>
            </a:r>
            <a:r>
              <a:rPr lang="en-GB" dirty="0" err="1"/>
              <a:t>Joint','Sushi</a:t>
            </a:r>
            <a:r>
              <a:rPr lang="en-GB" dirty="0"/>
              <a:t> </a:t>
            </a:r>
            <a:r>
              <a:rPr lang="en-GB" dirty="0" err="1"/>
              <a:t>Restaurant','Seafood</a:t>
            </a:r>
            <a:r>
              <a:rPr lang="en-GB" dirty="0"/>
              <a:t> </a:t>
            </a:r>
            <a:r>
              <a:rPr lang="en-GB" dirty="0" err="1"/>
              <a:t>Restaurant','Gym</a:t>
            </a:r>
            <a:r>
              <a:rPr lang="en-GB" dirty="0"/>
              <a:t> / Fitness </a:t>
            </a:r>
            <a:r>
              <a:rPr lang="en-GB" dirty="0" err="1"/>
              <a:t>Center</a:t>
            </a:r>
            <a:r>
              <a:rPr lang="en-GB" dirty="0"/>
              <a:t>','Fish &amp; Chips Shop',</a:t>
            </a:r>
          </a:p>
          <a:p>
            <a:r>
              <a:rPr lang="en-GB" dirty="0"/>
              <a:t>            '</a:t>
            </a:r>
            <a:r>
              <a:rPr lang="en-GB" dirty="0" err="1"/>
              <a:t>Restaurant','Pizza</a:t>
            </a:r>
            <a:r>
              <a:rPr lang="en-GB" dirty="0"/>
              <a:t> </a:t>
            </a:r>
            <a:r>
              <a:rPr lang="en-GB" dirty="0" err="1"/>
              <a:t>Place','Bistro','Smoothie</a:t>
            </a:r>
            <a:r>
              <a:rPr lang="en-GB" dirty="0"/>
              <a:t> </a:t>
            </a:r>
            <a:r>
              <a:rPr lang="en-GB" dirty="0" err="1"/>
              <a:t>Shop','African</a:t>
            </a:r>
            <a:r>
              <a:rPr lang="en-GB" dirty="0"/>
              <a:t> </a:t>
            </a:r>
            <a:r>
              <a:rPr lang="en-GB" dirty="0" err="1"/>
              <a:t>Restaurant','Thai</a:t>
            </a:r>
            <a:r>
              <a:rPr lang="en-GB" dirty="0"/>
              <a:t> </a:t>
            </a:r>
            <a:r>
              <a:rPr lang="en-GB" dirty="0" err="1"/>
              <a:t>Restaurant','Hotpot</a:t>
            </a:r>
            <a:r>
              <a:rPr lang="en-GB" dirty="0"/>
              <a:t> Restaurant',</a:t>
            </a:r>
          </a:p>
          <a:p>
            <a:r>
              <a:rPr lang="en-GB" dirty="0"/>
              <a:t>            '</a:t>
            </a:r>
            <a:r>
              <a:rPr lang="en-GB" dirty="0" err="1"/>
              <a:t>Café','History</a:t>
            </a:r>
            <a:r>
              <a:rPr lang="en-GB" dirty="0"/>
              <a:t> </a:t>
            </a:r>
            <a:r>
              <a:rPr lang="en-GB" dirty="0" err="1"/>
              <a:t>Museum','Clothing</a:t>
            </a:r>
            <a:r>
              <a:rPr lang="en-GB" dirty="0"/>
              <a:t> </a:t>
            </a:r>
            <a:r>
              <a:rPr lang="en-GB" dirty="0" err="1"/>
              <a:t>Store','Gastropub','Indie</a:t>
            </a:r>
            <a:r>
              <a:rPr lang="en-GB" dirty="0"/>
              <a:t> Movie </a:t>
            </a:r>
            <a:r>
              <a:rPr lang="en-GB" dirty="0" err="1"/>
              <a:t>Theater</a:t>
            </a:r>
            <a:r>
              <a:rPr lang="en-GB" dirty="0"/>
              <a:t>','Discount </a:t>
            </a:r>
            <a:r>
              <a:rPr lang="en-GB" dirty="0" err="1"/>
              <a:t>Store','Shopping</a:t>
            </a:r>
            <a:r>
              <a:rPr lang="en-GB" dirty="0"/>
              <a:t> Mall',</a:t>
            </a:r>
          </a:p>
          <a:p>
            <a:r>
              <a:rPr lang="en-GB" dirty="0"/>
              <a:t>            'Bagel </a:t>
            </a:r>
            <a:r>
              <a:rPr lang="en-GB" dirty="0" err="1"/>
              <a:t>Shop','Other</a:t>
            </a:r>
            <a:r>
              <a:rPr lang="en-GB" dirty="0"/>
              <a:t> Great </a:t>
            </a:r>
            <a:r>
              <a:rPr lang="en-GB" dirty="0" err="1"/>
              <a:t>Outdoors','Movie</a:t>
            </a:r>
            <a:r>
              <a:rPr lang="en-GB" dirty="0"/>
              <a:t> </a:t>
            </a:r>
            <a:r>
              <a:rPr lang="en-GB" dirty="0" err="1"/>
              <a:t>Theater</a:t>
            </a:r>
            <a:r>
              <a:rPr lang="en-GB" dirty="0"/>
              <a:t>','</a:t>
            </a:r>
            <a:r>
              <a:rPr lang="en-GB" dirty="0" err="1"/>
              <a:t>Playground','General</a:t>
            </a:r>
            <a:r>
              <a:rPr lang="en-GB" dirty="0"/>
              <a:t> </a:t>
            </a:r>
            <a:r>
              <a:rPr lang="en-GB" dirty="0" err="1"/>
              <a:t>Entertainment','Gourmet</a:t>
            </a:r>
            <a:r>
              <a:rPr lang="en-GB" dirty="0"/>
              <a:t> Shop',</a:t>
            </a:r>
          </a:p>
          <a:p>
            <a:r>
              <a:rPr lang="en-GB" dirty="0"/>
              <a:t>            'Comic </a:t>
            </a:r>
            <a:r>
              <a:rPr lang="en-GB" dirty="0" err="1"/>
              <a:t>Shop','Farmers</a:t>
            </a:r>
            <a:r>
              <a:rPr lang="en-GB" dirty="0"/>
              <a:t> </a:t>
            </a:r>
            <a:r>
              <a:rPr lang="en-GB" dirty="0" err="1"/>
              <a:t>Market','Beer</a:t>
            </a:r>
            <a:r>
              <a:rPr lang="en-GB" dirty="0"/>
              <a:t> </a:t>
            </a:r>
            <a:r>
              <a:rPr lang="en-GB" dirty="0" err="1"/>
              <a:t>Bar','Burrito</a:t>
            </a:r>
            <a:r>
              <a:rPr lang="en-GB" dirty="0"/>
              <a:t> </a:t>
            </a:r>
            <a:r>
              <a:rPr lang="en-GB" dirty="0" err="1"/>
              <a:t>Place','Cocktail</a:t>
            </a:r>
            <a:r>
              <a:rPr lang="en-GB" dirty="0"/>
              <a:t> </a:t>
            </a:r>
            <a:r>
              <a:rPr lang="en-GB" dirty="0" err="1"/>
              <a:t>Bar','Historic</a:t>
            </a:r>
            <a:r>
              <a:rPr lang="en-GB" dirty="0"/>
              <a:t> </a:t>
            </a:r>
            <a:r>
              <a:rPr lang="en-GB" dirty="0" err="1"/>
              <a:t>Site','French</a:t>
            </a:r>
            <a:r>
              <a:rPr lang="en-GB" dirty="0"/>
              <a:t> Restaurant',</a:t>
            </a:r>
          </a:p>
          <a:p>
            <a:r>
              <a:rPr lang="en-GB" dirty="0"/>
              <a:t>            '</a:t>
            </a:r>
            <a:r>
              <a:rPr lang="en-GB" dirty="0" err="1"/>
              <a:t>Trail','Taco</a:t>
            </a:r>
            <a:r>
              <a:rPr lang="en-GB" dirty="0"/>
              <a:t> </a:t>
            </a:r>
            <a:r>
              <a:rPr lang="en-GB" dirty="0" err="1"/>
              <a:t>Place','Diner','Skating</a:t>
            </a:r>
            <a:r>
              <a:rPr lang="en-GB" dirty="0"/>
              <a:t> </a:t>
            </a:r>
            <a:r>
              <a:rPr lang="en-GB" dirty="0" err="1"/>
              <a:t>Rink','Bubble</a:t>
            </a:r>
            <a:r>
              <a:rPr lang="en-GB" dirty="0"/>
              <a:t> Tea </a:t>
            </a:r>
            <a:r>
              <a:rPr lang="en-GB" dirty="0" err="1"/>
              <a:t>Shop','Auto</a:t>
            </a:r>
            <a:r>
              <a:rPr lang="en-GB" dirty="0"/>
              <a:t> </a:t>
            </a:r>
            <a:r>
              <a:rPr lang="en-GB" dirty="0" err="1"/>
              <a:t>Dealership','Shopping</a:t>
            </a:r>
            <a:r>
              <a:rPr lang="en-GB" dirty="0"/>
              <a:t> </a:t>
            </a:r>
            <a:r>
              <a:rPr lang="en-GB" dirty="0" err="1"/>
              <a:t>Plaza','Food','Road</a:t>
            </a:r>
            <a:r>
              <a:rPr lang="en-GB" dirty="0"/>
              <a:t>',</a:t>
            </a:r>
          </a:p>
          <a:p>
            <a:r>
              <a:rPr lang="en-GB" dirty="0"/>
              <a:t>            'New American </a:t>
            </a:r>
            <a:r>
              <a:rPr lang="en-GB" dirty="0" err="1"/>
              <a:t>Restaurant','Rock</a:t>
            </a:r>
            <a:r>
              <a:rPr lang="en-GB" dirty="0"/>
              <a:t> Climbing </a:t>
            </a:r>
            <a:r>
              <a:rPr lang="en-GB" dirty="0" err="1"/>
              <a:t>Spot','Hobby</a:t>
            </a:r>
            <a:r>
              <a:rPr lang="en-GB" dirty="0"/>
              <a:t> </a:t>
            </a:r>
            <a:r>
              <a:rPr lang="en-GB" dirty="0" err="1"/>
              <a:t>Shop','Furniture</a:t>
            </a:r>
            <a:r>
              <a:rPr lang="en-GB" dirty="0"/>
              <a:t> / Home Store',</a:t>
            </a:r>
          </a:p>
          <a:p>
            <a:r>
              <a:rPr lang="en-GB" dirty="0"/>
              <a:t>            'Paper / Office Supplies </a:t>
            </a:r>
            <a:r>
              <a:rPr lang="en-GB" dirty="0" err="1"/>
              <a:t>Store','Deli</a:t>
            </a:r>
            <a:r>
              <a:rPr lang="en-GB" dirty="0"/>
              <a:t> / </a:t>
            </a:r>
            <a:r>
              <a:rPr lang="en-GB" dirty="0" err="1"/>
              <a:t>Bodega','Health</a:t>
            </a:r>
            <a:r>
              <a:rPr lang="en-GB" dirty="0"/>
              <a:t> Food </a:t>
            </a:r>
            <a:r>
              <a:rPr lang="en-GB" dirty="0" err="1"/>
              <a:t>Store','Ski</a:t>
            </a:r>
            <a:r>
              <a:rPr lang="en-GB" dirty="0"/>
              <a:t> </a:t>
            </a:r>
            <a:r>
              <a:rPr lang="en-GB" dirty="0" err="1"/>
              <a:t>Chalet','Hardware</a:t>
            </a:r>
            <a:r>
              <a:rPr lang="en-GB" dirty="0"/>
              <a:t> Store',</a:t>
            </a:r>
          </a:p>
          <a:p>
            <a:r>
              <a:rPr lang="en-GB" dirty="0"/>
              <a:t>            'Recreation </a:t>
            </a:r>
            <a:r>
              <a:rPr lang="en-GB" dirty="0" err="1"/>
              <a:t>Center</a:t>
            </a:r>
            <a:r>
              <a:rPr lang="en-GB" dirty="0"/>
              <a:t>','</a:t>
            </a:r>
            <a:r>
              <a:rPr lang="en-GB" dirty="0" err="1"/>
              <a:t>Garden','Electronics</a:t>
            </a:r>
            <a:r>
              <a:rPr lang="en-GB" dirty="0"/>
              <a:t> </a:t>
            </a:r>
            <a:r>
              <a:rPr lang="en-GB" dirty="0" err="1"/>
              <a:t>Store','Department</a:t>
            </a:r>
            <a:r>
              <a:rPr lang="en-GB" dirty="0"/>
              <a:t> </a:t>
            </a:r>
            <a:r>
              <a:rPr lang="en-GB" dirty="0" err="1"/>
              <a:t>Store','Juice</a:t>
            </a:r>
            <a:r>
              <a:rPr lang="en-GB" dirty="0"/>
              <a:t> </a:t>
            </a:r>
            <a:r>
              <a:rPr lang="en-GB" dirty="0" err="1"/>
              <a:t>Bar','Museum','Food</a:t>
            </a:r>
            <a:r>
              <a:rPr lang="en-GB" dirty="0"/>
              <a:t> Court','Bar','</a:t>
            </a:r>
            <a:r>
              <a:rPr lang="en-GB" dirty="0" err="1"/>
              <a:t>Theater</a:t>
            </a:r>
            <a:r>
              <a:rPr lang="en-GB" dirty="0"/>
              <a:t>',</a:t>
            </a:r>
          </a:p>
          <a:p>
            <a:r>
              <a:rPr lang="en-GB" dirty="0"/>
              <a:t>            'Snack </a:t>
            </a:r>
            <a:r>
              <a:rPr lang="en-GB" dirty="0" err="1"/>
              <a:t>Place','Soup</a:t>
            </a:r>
            <a:r>
              <a:rPr lang="en-GB" dirty="0"/>
              <a:t> </a:t>
            </a:r>
            <a:r>
              <a:rPr lang="en-GB" dirty="0" err="1"/>
              <a:t>Place','Train</a:t>
            </a:r>
            <a:r>
              <a:rPr lang="en-GB" dirty="0"/>
              <a:t> </a:t>
            </a:r>
            <a:r>
              <a:rPr lang="en-GB" dirty="0" err="1"/>
              <a:t>Station','Theme</a:t>
            </a:r>
            <a:r>
              <a:rPr lang="en-GB" dirty="0"/>
              <a:t> </a:t>
            </a:r>
            <a:r>
              <a:rPr lang="en-GB" dirty="0" err="1"/>
              <a:t>Park','Theme</a:t>
            </a:r>
            <a:r>
              <a:rPr lang="en-GB" dirty="0"/>
              <a:t> Park Ride / </a:t>
            </a:r>
            <a:r>
              <a:rPr lang="en-GB" dirty="0" err="1"/>
              <a:t>Attraction','Shoe</a:t>
            </a:r>
            <a:r>
              <a:rPr lang="en-GB" dirty="0"/>
              <a:t> Store',</a:t>
            </a:r>
          </a:p>
          <a:p>
            <a:r>
              <a:rPr lang="en-GB" dirty="0"/>
              <a:t>            'Chocolate </a:t>
            </a:r>
            <a:r>
              <a:rPr lang="en-GB" dirty="0" err="1"/>
              <a:t>Shop','Tapas</a:t>
            </a:r>
            <a:r>
              <a:rPr lang="en-GB" dirty="0"/>
              <a:t> </a:t>
            </a:r>
            <a:r>
              <a:rPr lang="en-GB" dirty="0" err="1"/>
              <a:t>Restaurant','Organic</a:t>
            </a:r>
            <a:r>
              <a:rPr lang="en-GB" dirty="0"/>
              <a:t> </a:t>
            </a:r>
            <a:r>
              <a:rPr lang="en-GB" dirty="0" err="1"/>
              <a:t>Grocery','Whisky</a:t>
            </a:r>
            <a:r>
              <a:rPr lang="en-GB" dirty="0"/>
              <a:t> </a:t>
            </a:r>
            <a:r>
              <a:rPr lang="en-GB" dirty="0" err="1"/>
              <a:t>Bar','Comedy</a:t>
            </a:r>
            <a:r>
              <a:rPr lang="en-GB" dirty="0"/>
              <a:t> </a:t>
            </a:r>
            <a:r>
              <a:rPr lang="en-GB" dirty="0" err="1"/>
              <a:t>Club','Nightclub</a:t>
            </a:r>
            <a:r>
              <a:rPr lang="en-GB" dirty="0"/>
              <a:t>',</a:t>
            </a:r>
          </a:p>
          <a:p>
            <a:r>
              <a:rPr lang="en-GB" dirty="0"/>
              <a:t>            'Convenience Store'</a:t>
            </a:r>
          </a:p>
        </p:txBody>
      </p:sp>
    </p:spTree>
    <p:extLst>
      <p:ext uri="{BB962C8B-B14F-4D97-AF65-F5344CB8AC3E}">
        <p14:creationId xmlns:p14="http://schemas.microsoft.com/office/powerpoint/2010/main" val="398717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StreetMap" Revision="1" Stencil="System.Storyboarding.Media" StencilVersion="0.1"/>
</Control>
</file>

<file path=customXml/itemProps1.xml><?xml version="1.0" encoding="utf-8"?>
<ds:datastoreItem xmlns:ds="http://schemas.openxmlformats.org/officeDocument/2006/customXml" ds:itemID="{481ECF81-C176-4DA0-A910-3687BDC7D93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36</TotalTime>
  <Words>508</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Best place for a Summer trip  in Central Toronto</vt:lpstr>
      <vt:lpstr>Business problem</vt:lpstr>
      <vt:lpstr>Data requirements</vt:lpstr>
      <vt:lpstr>Data requirements – survey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Best place for a Summer trip  with  your college pals</dc:title>
  <dc:creator>Mr Gova</dc:creator>
  <cp:lastModifiedBy>Mr Gova</cp:lastModifiedBy>
  <cp:revision>5</cp:revision>
  <dcterms:created xsi:type="dcterms:W3CDTF">2018-10-28T11:44:40Z</dcterms:created>
  <dcterms:modified xsi:type="dcterms:W3CDTF">2018-10-28T12:34:29Z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