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230" y="7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 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822" y="3204801"/>
            <a:ext cx="10668000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36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440397" y="1357441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631" y="12698253"/>
            <a:ext cx="237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0429" y="14360217"/>
            <a:ext cx="195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0659" y="16694677"/>
            <a:ext cx="174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853" y="17345071"/>
            <a:ext cx="22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32" y="19414912"/>
            <a:ext cx="37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5598" y="19807454"/>
            <a:ext cx="33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5799" y="16655393"/>
            <a:ext cx="331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4801" y="16481241"/>
            <a:ext cx="434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3433" y="14330631"/>
            <a:ext cx="4145773" cy="3752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114" y="15933393"/>
            <a:ext cx="205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04632" y="3449960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3264" y="14562876"/>
            <a:ext cx="20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862" y="14413225"/>
            <a:ext cx="475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Speed up/</a:t>
            </a:r>
            <a:br>
              <a:rPr lang="en-US" sz="4400" dirty="0"/>
            </a:br>
            <a:r>
              <a:rPr lang="en-US" sz="4400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220" y="6804809"/>
            <a:ext cx="10663602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On-Chip Peripherals Detail</a:t>
            </a:r>
          </a:p>
          <a:p>
            <a:r>
              <a:rPr lang="en-US" sz="40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  <a:endParaRPr lang="en-US" sz="4000" dirty="0"/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4614872" y="1464092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4656676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7957983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Down Arrow 2"/>
          <p:cNvSpPr/>
          <p:nvPr/>
        </p:nvSpPr>
        <p:spPr bwMode="auto">
          <a:xfrm>
            <a:off x="981167" y="1858158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2068345" y="18466135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4399038" y="2029430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10645616"/>
            <a:ext cx="3536038" cy="3829132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4263848" y="1934950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49422" y="3204801"/>
            <a:ext cx="10668000" cy="707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</a:p>
          <a:p>
            <a:r>
              <a:rPr lang="en-US" sz="36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4551839" y="21239917"/>
            <a:ext cx="3534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6012584" y="20551621"/>
            <a:ext cx="448500" cy="68829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8655485" y="2030577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8520295" y="19360972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05145" y="19784243"/>
            <a:ext cx="13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15" y="10645616"/>
            <a:ext cx="3648938" cy="3829132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2173375" y="14748257"/>
            <a:ext cx="4313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045928" y="14748257"/>
            <a:ext cx="332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536114" y="533400"/>
            <a:ext cx="547647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281" y="16403376"/>
            <a:ext cx="4092362" cy="280260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1771436" y="15983143"/>
            <a:ext cx="106680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Design Work</a:t>
            </a:r>
          </a:p>
          <a:p>
            <a:r>
              <a:rPr lang="en-US" sz="4000" dirty="0"/>
              <a:t>The PCB was created in Eagle and produced at </a:t>
            </a:r>
            <a:r>
              <a:rPr lang="en-US" sz="4000" dirty="0" err="1"/>
              <a:t>OSHPark</a:t>
            </a:r>
            <a:r>
              <a:rPr lang="en-US" sz="4000" dirty="0"/>
              <a:t>. 3D-printed enclosures for both the LIDAR and boards Autodesk Fusion and printed on a </a:t>
            </a:r>
            <a:r>
              <a:rPr lang="en-US" sz="4000" dirty="0" err="1"/>
              <a:t>Printrbot</a:t>
            </a:r>
            <a:r>
              <a:rPr lang="en-US" sz="40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77747" y="19250053"/>
            <a:ext cx="4313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LIDAR in its enclosure attached to a car</a:t>
            </a:r>
          </a:p>
        </p:txBody>
      </p:sp>
      <p:pic>
        <p:nvPicPr>
          <p:cNvPr id="2058" name="Picture 20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5910269"/>
            <a:ext cx="3627361" cy="2834336"/>
          </a:xfrm>
          <a:prstGeom prst="rect">
            <a:avLst/>
          </a:prstGeom>
        </p:spPr>
      </p:pic>
      <p:sp>
        <p:nvSpPr>
          <p:cNvPr id="2059" name="TextBox 2058"/>
          <p:cNvSpPr txBox="1"/>
          <p:nvPr/>
        </p:nvSpPr>
        <p:spPr>
          <a:xfrm>
            <a:off x="16758985" y="8778996"/>
            <a:ext cx="406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displays reflecting off the windshield</a:t>
            </a:r>
            <a:endParaRPr lang="en-US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41" y="5910269"/>
            <a:ext cx="4682353" cy="28343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732342" y="8851523"/>
            <a:ext cx="47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in Operation</a:t>
            </a:r>
            <a:endParaRPr lang="en-US" dirty="0"/>
          </a:p>
        </p:txBody>
      </p:sp>
      <p:sp>
        <p:nvSpPr>
          <p:cNvPr id="2061" name="TextBox 2060"/>
          <p:cNvSpPr txBox="1"/>
          <p:nvPr/>
        </p:nvSpPr>
        <p:spPr>
          <a:xfrm>
            <a:off x="6817162" y="1960110"/>
            <a:ext cx="1967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“The HUD that will help your </a:t>
            </a:r>
            <a:r>
              <a:rPr lang="en-US" sz="4400" dirty="0"/>
              <a:t>BFFAM improve his driving skills”</a:t>
            </a:r>
            <a:endParaRPr lang="en-US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21849422" y="10865363"/>
            <a:ext cx="1066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Circuitry</a:t>
            </a:r>
          </a:p>
          <a:p>
            <a:r>
              <a:rPr lang="en-US" sz="4000" dirty="0"/>
              <a:t>Pat write your stuff here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604417" y="14193321"/>
            <a:ext cx="361965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Future Work</a:t>
            </a:r>
          </a:p>
          <a:p>
            <a:r>
              <a:rPr lang="en-US" sz="4000" dirty="0"/>
              <a:t>Pat write your lifelong dreams here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063" name="TextBox 2062"/>
          <p:cNvSpPr txBox="1"/>
          <p:nvPr/>
        </p:nvSpPr>
        <p:spPr>
          <a:xfrm>
            <a:off x="3274349" y="12192000"/>
            <a:ext cx="8059473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Tyler won’t see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319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54</cp:revision>
  <dcterms:created xsi:type="dcterms:W3CDTF">2004-12-02T16:46:40Z</dcterms:created>
  <dcterms:modified xsi:type="dcterms:W3CDTF">2016-12-07T06:18:51Z</dcterms:modified>
</cp:coreProperties>
</file>