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" d="100"/>
          <a:sy n="22" d="100"/>
        </p:scale>
        <p:origin x="90" y="912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6816725"/>
            <a:ext cx="27981275" cy="4705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12436475"/>
            <a:ext cx="23044150" cy="56070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7D98B-CECE-42C7-9B6B-371E6F8EE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4D728-900E-4481-A8D0-34E0C74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5" y="879475"/>
            <a:ext cx="7405688" cy="18724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879475"/>
            <a:ext cx="22067837" cy="18724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412CB-7FE8-4102-9AF4-8BE653989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CB5BD-6517-490E-8996-0AC2D40DE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1763"/>
            <a:ext cx="27981275" cy="43592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163"/>
            <a:ext cx="27981275" cy="4800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2EEAD-DAD5-4806-9F1F-1A2DAAFBB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5121275"/>
            <a:ext cx="14736762" cy="1448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5121275"/>
            <a:ext cx="14736763" cy="1448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C711B-BD58-4AB2-B412-5287A9264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4911725"/>
            <a:ext cx="14544675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6959600"/>
            <a:ext cx="14544675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4911725"/>
            <a:ext cx="14549438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6959600"/>
            <a:ext cx="14549438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B9122-31C7-4D28-97A2-7C5512A8C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A1DEB-5F9E-46E3-B817-A485EE777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8675-6B0A-4F74-A4E9-0D3651D49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3125"/>
            <a:ext cx="10829925" cy="37195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873125"/>
            <a:ext cx="18402300" cy="18730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4592638"/>
            <a:ext cx="10829925" cy="15011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472F-2E96-405D-A8D7-5B5C206A5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15362238"/>
            <a:ext cx="19751675" cy="1812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1960563"/>
            <a:ext cx="19751675" cy="13168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17175163"/>
            <a:ext cx="19751675" cy="25765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3AA87-44E3-438C-B2C1-516836B4B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879475"/>
            <a:ext cx="296259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5121275"/>
            <a:ext cx="29625925" cy="144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6238" y="19985038"/>
            <a:ext cx="7680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48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19985038"/>
            <a:ext cx="104235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48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19985038"/>
            <a:ext cx="7680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4800" b="0"/>
            </a:lvl1pPr>
          </a:lstStyle>
          <a:p>
            <a:pPr>
              <a:defRPr/>
            </a:pPr>
            <a:fld id="{4EC9D1B4-5AD6-4EB3-944B-271BF0E3C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2pPr>
      <a:lvl3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3pPr>
      <a:lvl4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4pPr>
      <a:lvl5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5pPr>
      <a:lvl6pPr marL="4572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176338" indent="-1176338" algn="l" defTabSz="3135313" rtl="0" eaLnBrk="0" fontAlgn="base" hangingPunct="0">
        <a:spcBef>
          <a:spcPct val="20000"/>
        </a:spcBef>
        <a:spcAft>
          <a:spcPct val="0"/>
        </a:spcAft>
        <a:buChar char="•"/>
        <a:defRPr sz="11100">
          <a:solidFill>
            <a:schemeClr val="tx1"/>
          </a:solidFill>
          <a:latin typeface="+mn-lt"/>
          <a:ea typeface="+mn-ea"/>
          <a:cs typeface="+mn-cs"/>
        </a:defRPr>
      </a:lvl1pPr>
      <a:lvl2pPr marL="2547938" indent="-98107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cs typeface="+mn-cs"/>
        </a:defRPr>
      </a:lvl2pPr>
      <a:lvl3pPr marL="3919538" indent="-784225" algn="l" defTabSz="3135313" rtl="0" eaLnBrk="0" fontAlgn="base" hangingPunct="0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+mn-lt"/>
          <a:cs typeface="+mn-cs"/>
        </a:defRPr>
      </a:lvl3pPr>
      <a:lvl4pPr marL="5486400" indent="-78422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6900">
          <a:solidFill>
            <a:schemeClr val="tx1"/>
          </a:solidFill>
          <a:latin typeface="+mn-lt"/>
          <a:cs typeface="+mn-cs"/>
        </a:defRPr>
      </a:lvl4pPr>
      <a:lvl5pPr marL="7053263" indent="-782638" algn="l" defTabSz="3135313" rtl="0" eaLnBrk="0" fontAlgn="base" hangingPunct="0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5pPr>
      <a:lvl6pPr marL="75104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6pPr>
      <a:lvl7pPr marL="79676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7pPr>
      <a:lvl8pPr marL="84248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8pPr>
      <a:lvl9pPr marL="88820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0"/>
            <a:ext cx="32918400" cy="184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50" tIns="48125" rIns="96250" bIns="48125">
            <a:spAutoFit/>
          </a:bodyPr>
          <a:lstStyle/>
          <a:p>
            <a:pPr defTabSz="3135313"/>
            <a:r>
              <a:rPr lang="en-US" sz="4600" dirty="0"/>
              <a:t>ECE 362 Embedded Microcontroller Mini-Project </a:t>
            </a:r>
            <a:r>
              <a:rPr lang="en-US" sz="4600" dirty="0">
                <a:sym typeface="Symbol" pitchFamily="18" charset="2"/>
              </a:rPr>
              <a:t></a:t>
            </a:r>
            <a:r>
              <a:rPr lang="en-US" sz="4600" dirty="0"/>
              <a:t> Fall 2016</a:t>
            </a:r>
          </a:p>
          <a:p>
            <a:pPr defTabSz="3135313"/>
            <a:r>
              <a:rPr lang="en-US" sz="4600" dirty="0"/>
              <a:t>Team</a:t>
            </a:r>
            <a:r>
              <a:rPr lang="en-US" sz="4600" dirty="0">
                <a:solidFill>
                  <a:srgbClr val="FF0000"/>
                </a:solidFill>
              </a:rPr>
              <a:t> 01</a:t>
            </a:r>
            <a:r>
              <a:rPr lang="en-US" sz="4600" dirty="0"/>
              <a:t>– </a:t>
            </a:r>
            <a:r>
              <a:rPr lang="en-US" sz="4600" dirty="0">
                <a:solidFill>
                  <a:srgbClr val="00B050"/>
                </a:solidFill>
              </a:rPr>
              <a:t>Cruise Control HUD</a:t>
            </a:r>
          </a:p>
        </p:txBody>
      </p:sp>
      <p:pic>
        <p:nvPicPr>
          <p:cNvPr id="2051" name="Picture 5" descr="PU_signature_jpg_pr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80050" y="21218525"/>
            <a:ext cx="203835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0" y="21180425"/>
            <a:ext cx="3429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50" tIns="48125" rIns="96250" bIns="48125">
            <a:spAutoFit/>
          </a:bodyPr>
          <a:lstStyle/>
          <a:p>
            <a:pPr algn="l" defTabSz="3135313"/>
            <a:r>
              <a:rPr lang="en-US" sz="2100" b="0"/>
              <a:t>Digijock(ette)-Strength Digital System Design</a:t>
            </a:r>
            <a:r>
              <a:rPr lang="en-US" sz="2100" b="0" baseline="30000"/>
              <a:t>TM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55200" y="1577868"/>
            <a:ext cx="9768568" cy="12141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dirty="0"/>
              <a:t>Overview: </a:t>
            </a:r>
          </a:p>
          <a:p>
            <a:r>
              <a:rPr lang="en-US" sz="5400" dirty="0"/>
              <a:t>HUD for a car that displays the distance of a car in front of you and displays your  current speed. The display is reflected off of the windshield. This project uses the ATD to receive a PWM signal from the LIDAR, a TIM module to control LED refresh rates, serial communication, and the SPI module to drive 7-segments through a shift register.</a:t>
            </a:r>
          </a:p>
        </p:txBody>
      </p:sp>
      <p:sp>
        <p:nvSpPr>
          <p:cNvPr id="3" name="Down Arrow 2"/>
          <p:cNvSpPr/>
          <p:nvPr/>
        </p:nvSpPr>
        <p:spPr bwMode="auto">
          <a:xfrm>
            <a:off x="3210943" y="9169733"/>
            <a:ext cx="1140276" cy="1265072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5879" y="7860185"/>
            <a:ext cx="3550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LIDAR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91255" y="10653243"/>
            <a:ext cx="3550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ATD</a:t>
            </a:r>
          </a:p>
        </p:txBody>
      </p:sp>
      <p:sp>
        <p:nvSpPr>
          <p:cNvPr id="14" name="Down Arrow 13"/>
          <p:cNvSpPr/>
          <p:nvPr/>
        </p:nvSpPr>
        <p:spPr bwMode="auto">
          <a:xfrm rot="16200000">
            <a:off x="7291626" y="13119512"/>
            <a:ext cx="1349947" cy="1455198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1631" y="13299039"/>
            <a:ext cx="1747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SPI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5316" y="15366826"/>
            <a:ext cx="22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SCI</a:t>
            </a:r>
          </a:p>
        </p:txBody>
      </p:sp>
      <p:sp>
        <p:nvSpPr>
          <p:cNvPr id="17" name="Down Arrow 16"/>
          <p:cNvSpPr/>
          <p:nvPr/>
        </p:nvSpPr>
        <p:spPr bwMode="auto">
          <a:xfrm>
            <a:off x="2498272" y="16764000"/>
            <a:ext cx="1282809" cy="153135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400" y="18355865"/>
            <a:ext cx="5971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OBD-to-TTL converter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91664" y="18909862"/>
            <a:ext cx="557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OBD Port</a:t>
            </a:r>
          </a:p>
        </p:txBody>
      </p:sp>
      <p:sp>
        <p:nvSpPr>
          <p:cNvPr id="20" name="Down Arrow 19"/>
          <p:cNvSpPr/>
          <p:nvPr/>
        </p:nvSpPr>
        <p:spPr bwMode="auto">
          <a:xfrm rot="5400000">
            <a:off x="6620191" y="19395137"/>
            <a:ext cx="1372600" cy="1602380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90980" y="12921314"/>
            <a:ext cx="3950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Shift Registers</a:t>
            </a:r>
          </a:p>
        </p:txBody>
      </p:sp>
      <p:sp>
        <p:nvSpPr>
          <p:cNvPr id="22" name="Down Arrow 21"/>
          <p:cNvSpPr/>
          <p:nvPr/>
        </p:nvSpPr>
        <p:spPr bwMode="auto">
          <a:xfrm rot="10800000">
            <a:off x="3810000" y="16789555"/>
            <a:ext cx="1282809" cy="153135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Down Arrow 22"/>
          <p:cNvSpPr/>
          <p:nvPr/>
        </p:nvSpPr>
        <p:spPr bwMode="auto">
          <a:xfrm rot="16200000">
            <a:off x="6731798" y="18262312"/>
            <a:ext cx="1349947" cy="1455198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" name="Down Arrow 23"/>
          <p:cNvSpPr/>
          <p:nvPr/>
        </p:nvSpPr>
        <p:spPr bwMode="auto">
          <a:xfrm rot="16200000">
            <a:off x="12766708" y="13119511"/>
            <a:ext cx="1349947" cy="1455198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242263" y="12921314"/>
            <a:ext cx="4349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7 Segment Displays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49435" y="10363200"/>
            <a:ext cx="6613365" cy="63658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12888657"/>
            <a:ext cx="3284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9S12C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555200" y="14494023"/>
            <a:ext cx="976856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dirty="0"/>
              <a:t>Team Members: Patrick May, Will Pierce, Tyler Carter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115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Symbol</vt:lpstr>
      <vt:lpstr>Default Design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meyer</dc:creator>
  <cp:lastModifiedBy>Patrick May</cp:lastModifiedBy>
  <cp:revision>37</cp:revision>
  <dcterms:created xsi:type="dcterms:W3CDTF">2004-12-02T16:46:40Z</dcterms:created>
  <dcterms:modified xsi:type="dcterms:W3CDTF">2016-12-04T06:27:22Z</dcterms:modified>
</cp:coreProperties>
</file>