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150" y="28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02C54-35C0-46B1-A692-432A8F06422E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ABB5-5F0B-4C46-8F7D-816A03C1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/>
              <a:t>ECE 362 Embedded Microcontroller Mini-Project </a:t>
            </a:r>
            <a:r>
              <a:rPr lang="en-US" sz="4600" dirty="0">
                <a:sym typeface="Symbol" pitchFamily="18" charset="2"/>
              </a:rPr>
              <a:t></a:t>
            </a:r>
            <a:r>
              <a:rPr lang="en-US" sz="4600" dirty="0"/>
              <a:t> Fall 2016</a:t>
            </a:r>
          </a:p>
          <a:p>
            <a:pPr defTabSz="3135313"/>
            <a:r>
              <a:rPr lang="en-US" sz="4600" dirty="0"/>
              <a:t>Team</a:t>
            </a:r>
            <a:r>
              <a:rPr lang="en-US" sz="4600" dirty="0">
                <a:solidFill>
                  <a:srgbClr val="FF0000"/>
                </a:solidFill>
              </a:rPr>
              <a:t> 01 </a:t>
            </a:r>
            <a:r>
              <a:rPr lang="en-US" sz="4600" dirty="0"/>
              <a:t>– </a:t>
            </a:r>
            <a:r>
              <a:rPr lang="en-US" sz="4600" dirty="0">
                <a:solidFill>
                  <a:srgbClr val="00B050"/>
                </a:solidFill>
              </a:rPr>
              <a:t>Cruise Control HUD</a:t>
            </a: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algn="l" defTabSz="3135313"/>
            <a:r>
              <a:rPr lang="en-US" sz="2100" b="0"/>
              <a:t>Digijock(ette)-Strength Digital System Design</a:t>
            </a:r>
            <a:r>
              <a:rPr lang="en-US" sz="2100" b="0" baseline="30000"/>
              <a:t>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822" y="3204801"/>
            <a:ext cx="10668000" cy="320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Overview</a:t>
            </a:r>
          </a:p>
          <a:p>
            <a:r>
              <a:rPr lang="en-US" sz="3600" dirty="0"/>
              <a:t>Cruise control HUD aims to help drivers by dynamically displaying data about the car’s velocity, distance to oncoming cars, and whether to slow down or speed up.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1440397" y="13574417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631" y="12698253"/>
            <a:ext cx="237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LIDAR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0429" y="14360217"/>
            <a:ext cx="1957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ATD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60659" y="16694677"/>
            <a:ext cx="174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853" y="17345071"/>
            <a:ext cx="22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2432" y="19414912"/>
            <a:ext cx="3764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OBD-to-TTL converter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25598" y="19807454"/>
            <a:ext cx="3383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OBD Port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5799" y="16655393"/>
            <a:ext cx="331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Shift Registers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74801" y="16481241"/>
            <a:ext cx="4349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7 Segment Displays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3433" y="14330631"/>
            <a:ext cx="4145773" cy="37529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114" y="15933393"/>
            <a:ext cx="2052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9S12C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04632" y="3449960"/>
            <a:ext cx="976856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/>
              <a:t>Team Members: Patrick May, Will Pierce, Tyler Carter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3264" y="14562876"/>
            <a:ext cx="2069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PWM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1862" y="14413225"/>
            <a:ext cx="4750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Speed up/</a:t>
            </a:r>
            <a:br>
              <a:rPr lang="en-US" sz="4400" dirty="0"/>
            </a:br>
            <a:r>
              <a:rPr lang="en-US" sz="4400" dirty="0"/>
              <a:t>Slow down LEDs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220" y="6804809"/>
            <a:ext cx="10663602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On-Chip Peripherals Detail</a:t>
            </a:r>
          </a:p>
          <a:p>
            <a:r>
              <a:rPr lang="en-US" sz="4000" dirty="0"/>
              <a:t>This project uses the ATD to receive a PWM signal from the LIDAR, the TIM module to control LED refresh rates and LIDAR sampling, the SCI to communicate with the car, and the SPI module to drive 7-segments through a shift register.</a:t>
            </a:r>
          </a:p>
        </p:txBody>
      </p:sp>
      <p:sp>
        <p:nvSpPr>
          <p:cNvPr id="31" name="Down Arrow 2"/>
          <p:cNvSpPr/>
          <p:nvPr/>
        </p:nvSpPr>
        <p:spPr bwMode="auto">
          <a:xfrm rot="16200000">
            <a:off x="4614872" y="14640924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Down Arrow 2"/>
          <p:cNvSpPr/>
          <p:nvPr/>
        </p:nvSpPr>
        <p:spPr bwMode="auto">
          <a:xfrm rot="16200000">
            <a:off x="4656676" y="16766027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Down Arrow 2"/>
          <p:cNvSpPr/>
          <p:nvPr/>
        </p:nvSpPr>
        <p:spPr bwMode="auto">
          <a:xfrm rot="16200000">
            <a:off x="7957983" y="16766027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Down Arrow 2"/>
          <p:cNvSpPr/>
          <p:nvPr/>
        </p:nvSpPr>
        <p:spPr bwMode="auto">
          <a:xfrm>
            <a:off x="981167" y="18581583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Down Arrow 2"/>
          <p:cNvSpPr/>
          <p:nvPr/>
        </p:nvSpPr>
        <p:spPr bwMode="auto">
          <a:xfrm rot="10800000">
            <a:off x="2068345" y="18466135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Down Arrow 2"/>
          <p:cNvSpPr/>
          <p:nvPr/>
        </p:nvSpPr>
        <p:spPr bwMode="auto">
          <a:xfrm rot="16200000">
            <a:off x="4399038" y="20294303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146" y="10645616"/>
            <a:ext cx="3536038" cy="3829132"/>
          </a:xfrm>
          <a:prstGeom prst="rect">
            <a:avLst/>
          </a:prstGeom>
        </p:spPr>
      </p:pic>
      <p:sp>
        <p:nvSpPr>
          <p:cNvPr id="39" name="Down Arrow 2"/>
          <p:cNvSpPr/>
          <p:nvPr/>
        </p:nvSpPr>
        <p:spPr bwMode="auto">
          <a:xfrm rot="5400000">
            <a:off x="4263848" y="19349504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49422" y="3204801"/>
            <a:ext cx="10668000" cy="7078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Implementation</a:t>
            </a:r>
          </a:p>
          <a:p>
            <a:r>
              <a:rPr lang="en-US" sz="3600" dirty="0"/>
              <a:t>This project obtains its speed measurement by continuously polling a speed reading via SCI from the Engine Control Unit (ECU) of a car through the OBD port. Distance measurements are obtained by triggering a distance measurement on the LIDAR and then reading the value the LIDAR responds with using and ATD to calculate how long the pulse is and converting that to a distance. These inputs are then shifted out via SPI to external shift registers which drive 7-segment LEDs.</a:t>
            </a:r>
          </a:p>
        </p:txBody>
      </p:sp>
      <p:sp>
        <p:nvSpPr>
          <p:cNvPr id="2048" name="TextBox 2047"/>
          <p:cNvSpPr txBox="1"/>
          <p:nvPr/>
        </p:nvSpPr>
        <p:spPr>
          <a:xfrm>
            <a:off x="4551839" y="21239917"/>
            <a:ext cx="3534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43" name="Down Arrow 2"/>
          <p:cNvSpPr/>
          <p:nvPr/>
        </p:nvSpPr>
        <p:spPr bwMode="auto">
          <a:xfrm>
            <a:off x="6012584" y="20551621"/>
            <a:ext cx="448500" cy="688296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Down Arrow 2"/>
          <p:cNvSpPr/>
          <p:nvPr/>
        </p:nvSpPr>
        <p:spPr bwMode="auto">
          <a:xfrm rot="16200000">
            <a:off x="8655485" y="20305771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Down Arrow 2"/>
          <p:cNvSpPr/>
          <p:nvPr/>
        </p:nvSpPr>
        <p:spPr bwMode="auto">
          <a:xfrm rot="5400000">
            <a:off x="8520295" y="19360972"/>
            <a:ext cx="721934" cy="688296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05145" y="19784243"/>
            <a:ext cx="1306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Car</a:t>
            </a:r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015" y="10645616"/>
            <a:ext cx="3648938" cy="3829132"/>
          </a:xfrm>
          <a:prstGeom prst="rect">
            <a:avLst/>
          </a:prstGeom>
        </p:spPr>
      </p:pic>
      <p:sp>
        <p:nvSpPr>
          <p:cNvPr id="2053" name="TextBox 2052"/>
          <p:cNvSpPr txBox="1"/>
          <p:nvPr/>
        </p:nvSpPr>
        <p:spPr>
          <a:xfrm>
            <a:off x="12173375" y="14748257"/>
            <a:ext cx="43131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Schematic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045928" y="14748257"/>
            <a:ext cx="33297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layout</a:t>
            </a:r>
          </a:p>
        </p:txBody>
      </p:sp>
      <p:sp>
        <p:nvSpPr>
          <p:cNvPr id="2054" name="TextBox 2053"/>
          <p:cNvSpPr txBox="1"/>
          <p:nvPr/>
        </p:nvSpPr>
        <p:spPr>
          <a:xfrm>
            <a:off x="536114" y="533400"/>
            <a:ext cx="547647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 link</a:t>
            </a:r>
          </a:p>
        </p:txBody>
      </p:sp>
      <p:pic>
        <p:nvPicPr>
          <p:cNvPr id="2055" name="Picture 20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281" y="16403376"/>
            <a:ext cx="4092362" cy="280260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1771436" y="15983143"/>
            <a:ext cx="106680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Additional Design Work</a:t>
            </a:r>
          </a:p>
          <a:p>
            <a:r>
              <a:rPr lang="en-US" sz="4000" dirty="0"/>
              <a:t>The PCB was created in Eagle and produced at </a:t>
            </a:r>
            <a:r>
              <a:rPr lang="en-US" sz="4000" dirty="0" err="1"/>
              <a:t>OSHPark</a:t>
            </a:r>
            <a:r>
              <a:rPr lang="en-US" sz="4000" dirty="0"/>
              <a:t>. 3D-printed enclosures for both the LIDAR and boards Autodesk Fusion and printed on a </a:t>
            </a:r>
            <a:r>
              <a:rPr lang="en-US" sz="4000" dirty="0" err="1"/>
              <a:t>Printrbot</a:t>
            </a:r>
            <a:r>
              <a:rPr lang="en-US" sz="4000" dirty="0"/>
              <a:t> Simple Metal. The LIDAR is attached to the hood of a car using neodymium magnets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677747" y="19250053"/>
            <a:ext cx="4313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LIDAR in its enclosure attached to a car</a:t>
            </a:r>
          </a:p>
        </p:txBody>
      </p:sp>
      <p:pic>
        <p:nvPicPr>
          <p:cNvPr id="2058" name="Picture 20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146" y="5910269"/>
            <a:ext cx="3627361" cy="2834336"/>
          </a:xfrm>
          <a:prstGeom prst="rect">
            <a:avLst/>
          </a:prstGeom>
        </p:spPr>
      </p:pic>
      <p:sp>
        <p:nvSpPr>
          <p:cNvPr id="2059" name="TextBox 2058"/>
          <p:cNvSpPr txBox="1"/>
          <p:nvPr/>
        </p:nvSpPr>
        <p:spPr>
          <a:xfrm>
            <a:off x="16758985" y="8778996"/>
            <a:ext cx="4068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displays reflecting off the windshield</a:t>
            </a:r>
            <a:endParaRPr lang="en-US" dirty="0"/>
          </a:p>
        </p:txBody>
      </p:sp>
      <p:pic>
        <p:nvPicPr>
          <p:cNvPr id="2060" name="Picture 20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41" y="5910269"/>
            <a:ext cx="4682353" cy="283433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732342" y="8851523"/>
            <a:ext cx="475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in Operation</a:t>
            </a:r>
            <a:endParaRPr lang="en-US" dirty="0"/>
          </a:p>
        </p:txBody>
      </p:sp>
      <p:sp>
        <p:nvSpPr>
          <p:cNvPr id="2061" name="TextBox 2060"/>
          <p:cNvSpPr txBox="1"/>
          <p:nvPr/>
        </p:nvSpPr>
        <p:spPr>
          <a:xfrm>
            <a:off x="6817162" y="1960110"/>
            <a:ext cx="19676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“The HUD that will help your BFFAM improve his driving skills”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849422" y="10865363"/>
            <a:ext cx="106680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Additional Circuitry</a:t>
            </a:r>
          </a:p>
          <a:p>
            <a:r>
              <a:rPr lang="en-US" sz="4000" dirty="0"/>
              <a:t>Pat write your stuff here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604417" y="14193321"/>
            <a:ext cx="3619656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Future Work</a:t>
            </a:r>
          </a:p>
          <a:p>
            <a:r>
              <a:rPr lang="en-US" sz="4000" dirty="0"/>
              <a:t>Pat write your lifelong dreams here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2063" name="TextBox 2062"/>
          <p:cNvSpPr txBox="1"/>
          <p:nvPr/>
        </p:nvSpPr>
        <p:spPr>
          <a:xfrm>
            <a:off x="3274349" y="12192000"/>
            <a:ext cx="8059473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Tyler won’t see this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319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William Griffin Pierce</cp:lastModifiedBy>
  <cp:revision>55</cp:revision>
  <dcterms:created xsi:type="dcterms:W3CDTF">2004-12-02T16:46:40Z</dcterms:created>
  <dcterms:modified xsi:type="dcterms:W3CDTF">2016-12-07T06:41:32Z</dcterms:modified>
</cp:coreProperties>
</file>