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230" y="7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Fall 2016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01 </a:t>
            </a:r>
            <a:r>
              <a:rPr lang="en-US" sz="4600" dirty="0"/>
              <a:t>– </a:t>
            </a:r>
            <a:r>
              <a:rPr lang="en-US" sz="4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734041"/>
            <a:ext cx="10668000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Overview: </a:t>
            </a:r>
          </a:p>
          <a:p>
            <a:r>
              <a:rPr lang="en-US" sz="36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812764" y="1259934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555" y="11479886"/>
            <a:ext cx="237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2094" y="13411482"/>
            <a:ext cx="195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5481" y="15912168"/>
            <a:ext cx="174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5618" y="16728060"/>
            <a:ext cx="22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798" y="18632402"/>
            <a:ext cx="376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7964" y="19024944"/>
            <a:ext cx="338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3607" y="15709624"/>
            <a:ext cx="395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73501" y="15731418"/>
            <a:ext cx="434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13411200"/>
            <a:ext cx="4214748" cy="4147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798" y="15731418"/>
            <a:ext cx="2052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74916" y="1969846"/>
            <a:ext cx="97685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750" y="13861279"/>
            <a:ext cx="20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GPIO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5966" y="13519204"/>
            <a:ext cx="475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Speed up/</a:t>
            </a:r>
            <a:br>
              <a:rPr lang="en-US" sz="4400" dirty="0"/>
            </a:br>
            <a:r>
              <a:rPr lang="en-US" sz="4400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55043" y="7210628"/>
            <a:ext cx="999716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On-Chip Peripherals Detail</a:t>
            </a:r>
          </a:p>
          <a:p>
            <a:r>
              <a:rPr lang="en-US" sz="4000" dirty="0"/>
              <a:t>This project uses the ATD to receive a PWM signal from the LIDAR, a TIM module to control LED refresh rates, serial communication, and the SPI module to drive 7-segments through a shift register.</a:t>
            </a:r>
            <a:endParaRPr lang="en-US" sz="4000" dirty="0"/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5274528" y="13829099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5087014" y="15983518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9412705" y="1594582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Down Arrow 2"/>
          <p:cNvSpPr/>
          <p:nvPr/>
        </p:nvSpPr>
        <p:spPr bwMode="auto">
          <a:xfrm>
            <a:off x="1530540" y="17888775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3070535" y="1784912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4771404" y="1951179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916" y="4658714"/>
            <a:ext cx="7125694" cy="7716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898" y="13271105"/>
            <a:ext cx="7220958" cy="7744906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4636214" y="1856699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" y="5208339"/>
            <a:ext cx="10668000" cy="6894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Implementation</a:t>
            </a:r>
          </a:p>
          <a:p>
            <a:r>
              <a:rPr lang="en-US" sz="3600" dirty="0"/>
              <a:t>This project obtains its speed measurement by continuously polling a speed reading from the Engine Control Unit (ECU) of a car via the OBD port of a car.</a:t>
            </a:r>
          </a:p>
          <a:p>
            <a:r>
              <a:rPr lang="en-US" sz="3600" dirty="0"/>
              <a:t>This project</a:t>
            </a:r>
          </a:p>
          <a:p>
            <a:r>
              <a:rPr lang="en-US" sz="3600" dirty="0"/>
              <a:t>LEDs are displayed at varying brightness to </a:t>
            </a:r>
            <a:r>
              <a:rPr lang="en-US" sz="3600" dirty="0" err="1"/>
              <a:t>tellt</a:t>
            </a:r>
            <a:r>
              <a:rPr lang="en-US" sz="3600" dirty="0"/>
              <a:t> eh driver whether to slow down or speed up The display is reflected off of the windshield. 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184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William Griffin Pierce</cp:lastModifiedBy>
  <cp:revision>44</cp:revision>
  <dcterms:created xsi:type="dcterms:W3CDTF">2004-12-02T16:46:40Z</dcterms:created>
  <dcterms:modified xsi:type="dcterms:W3CDTF">2016-12-07T02:55:17Z</dcterms:modified>
</cp:coreProperties>
</file>