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C1F3-9116-4AD4-BCBF-29C7F9190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90711-7215-46CD-B965-EAD8A5E2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F418-D739-4671-96E2-8FE47DF1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B29C-BE82-4E2B-9636-95FFE58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DF3A-F3AB-4DD4-BB95-1E01505D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2CF-54C8-468C-9F90-6EDC71DD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17AD-9414-4DB6-8B65-1368EF22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92C4-A179-4848-9808-7FFE21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E3B4-58E8-4EC3-AF19-3F6A3B68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D0F7-DB58-4A16-8005-AB582BBC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09677-2897-4EC3-B02D-FF3F6D081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4E13-A97D-400F-8B31-2C0DE3AF5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799C-9361-464E-99F9-783FE484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B59B-4273-4646-BAF0-7EA8A3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B5A7-F537-4B50-860E-2F79F4A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B401-90CD-4148-949D-1226897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14C3-DA22-498E-ACDB-C63EC1BCB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4D02-0327-4C04-842A-73E6CC9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4B95-21F7-4340-B1FD-6C72F51F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DB37-75C0-42C4-B10A-37ECAA0E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BE30-E593-42EE-A6D0-2DC3BFA5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F480-DCF3-4E89-BCF5-FD1C0C1F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F599-9284-4160-9B25-9877AEE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6BAA-C713-4700-BCB4-AA241FE0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B3C8-BF39-4908-B94B-B2BC9513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0639-9B5E-4857-A9B0-C82117D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03CF-C019-489E-A078-58BB88566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63BA-BCA1-447E-8D04-AB1CD0B4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8A833-6867-47E3-A12E-457D19E2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4EA8-3446-4649-9FDE-DD30B4C8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AC23-5B3C-4846-902B-A2464924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62E9-50B6-4E9E-B547-0EC97935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DF2D1-6BA8-43B4-BA6F-1A25C3E25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49E81-66A4-46C6-96E2-FD6E24B6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1874F-03B4-40E3-B4C5-BEF634433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B147C-8B66-415B-AE0B-1193D4F46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00D69-0675-4913-9058-7E397BA2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C00D1-B24B-49BC-8D4E-A0A0085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8F5D2-336A-41EC-B73D-C72AB821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B22D-9A7E-49D9-AE87-A8D11EE3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7707C-5550-4183-9536-61585098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B7D8A-8516-47D3-BA53-5DAA2EE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44EF9-A336-4C52-B729-BF12300B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ABBC1-4FEE-4EB0-BAD9-AD619CD4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8A9A3-BFDA-4F9B-9559-3C295CD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AF7E-5B4E-4632-9F38-F23DB19B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593A-4F92-45DE-A6C1-CA9B4665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D2A-AC82-48BF-A7C9-BE69D592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F71B3-25AB-4B1C-9F52-FAF6D8B2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8D5E-E6E2-4960-AE56-CDFC7E64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AF79-D3CC-4174-882B-8F0F7D5F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B43C9-738C-45B0-A55E-C6EDA05D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C723-D85A-477D-A4EE-15D498F8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16C27-165C-4E27-8831-5B398C49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19DF-0AF4-47DD-9192-B7ADDF9C3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227E-6F06-4EB3-BF7B-283B2A47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F413-83BC-4FCC-89D8-45B5DBBB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74C4-D210-4EA1-AE2A-896C380B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6BCE1-2D88-4EC6-BC98-B0D2EADA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A32CC-1AE9-48ED-A1DD-77C718FE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E0A6-7174-4B09-BA50-F29A827E3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B488-74FB-4573-B781-DC8DEF4EA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45B5-D2EF-4E5F-9016-20E9EC13B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5FFC-67A8-471D-91C3-4A804DE75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Circuit Less Travelled: A Path of Gentrification Through Colorado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EC3A7-9553-4AB9-ACA0-42110263B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Weston Grewe and Angela Morrison</a:t>
            </a:r>
          </a:p>
        </p:txBody>
      </p:sp>
    </p:spTree>
    <p:extLst>
      <p:ext uri="{BB962C8B-B14F-4D97-AF65-F5344CB8AC3E}">
        <p14:creationId xmlns:p14="http://schemas.microsoft.com/office/powerpoint/2010/main" val="87552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EC3-B236-44D8-AB16-6DBD9F01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8F97-DAB7-44D2-93A9-F71D608C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gentrification?</a:t>
            </a:r>
          </a:p>
          <a:p>
            <a:r>
              <a:rPr lang="en-US" dirty="0"/>
              <a:t>What impact does it have on our neighborhoods?</a:t>
            </a:r>
          </a:p>
          <a:p>
            <a:r>
              <a:rPr lang="en-US" dirty="0"/>
              <a:t>What policy changes can we make to reduce these negative effects?</a:t>
            </a:r>
          </a:p>
        </p:txBody>
      </p:sp>
    </p:spTree>
    <p:extLst>
      <p:ext uri="{BB962C8B-B14F-4D97-AF65-F5344CB8AC3E}">
        <p14:creationId xmlns:p14="http://schemas.microsoft.com/office/powerpoint/2010/main" val="136278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5260-254D-45E7-90A5-5DA8A94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34AA-8673-4A83-9AE2-93ECEB5F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Clean the data</a:t>
            </a:r>
          </a:p>
          <a:p>
            <a:r>
              <a:rPr lang="en-US" dirty="0"/>
              <a:t>Step 2: Cluster the data</a:t>
            </a:r>
          </a:p>
          <a:p>
            <a:r>
              <a:rPr lang="en-US" dirty="0"/>
              <a:t>Step 3: Program the algorithm which performs the circuit walk</a:t>
            </a:r>
          </a:p>
          <a:p>
            <a:r>
              <a:rPr lang="en-US" dirty="0"/>
              <a:t>Step 4: Interpret the meaning of the steps in the circuit walk</a:t>
            </a:r>
          </a:p>
          <a:p>
            <a:r>
              <a:rPr lang="en-US" dirty="0"/>
              <a:t>Step 5: Determine policy recommendations based on these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400819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171-48F0-4FD5-A3BD-0F3D8A5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77D9-C9BF-4882-9332-2E2BA7AB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5-year period aggregated survey data at the neighborhood </a:t>
            </a:r>
            <a:r>
              <a:rPr lang="en-US" dirty="0" err="1"/>
              <a:t>levelfor</a:t>
            </a:r>
            <a:r>
              <a:rPr lang="en-US" dirty="0"/>
              <a:t> the state of Colorado (2006-2010,2010-2015,2015-2019)</a:t>
            </a:r>
          </a:p>
          <a:p>
            <a:r>
              <a:rPr lang="en-US" dirty="0"/>
              <a:t>Columns related to gentrification:</a:t>
            </a:r>
          </a:p>
          <a:p>
            <a:pPr lvl="1"/>
            <a:r>
              <a:rPr lang="en-US" dirty="0"/>
              <a:t>Median income</a:t>
            </a:r>
          </a:p>
          <a:p>
            <a:pPr lvl="1"/>
            <a:r>
              <a:rPr lang="en-US" dirty="0"/>
              <a:t>Median home price</a:t>
            </a:r>
          </a:p>
          <a:p>
            <a:pPr lvl="1"/>
            <a:r>
              <a:rPr lang="en-US" dirty="0"/>
              <a:t>Highest level of education</a:t>
            </a:r>
          </a:p>
          <a:p>
            <a:pPr lvl="1"/>
            <a:r>
              <a:rPr lang="en-US" dirty="0"/>
              <a:t>Demographic breakdown</a:t>
            </a:r>
          </a:p>
          <a:p>
            <a:r>
              <a:rPr lang="en-US" dirty="0"/>
              <a:t>Things to keep in mind: these variables all use different scales for their values</a:t>
            </a:r>
          </a:p>
        </p:txBody>
      </p:sp>
    </p:spTree>
    <p:extLst>
      <p:ext uri="{BB962C8B-B14F-4D97-AF65-F5344CB8AC3E}">
        <p14:creationId xmlns:p14="http://schemas.microsoft.com/office/powerpoint/2010/main" val="351130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8571-355E-43C3-B249-24F5A32B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Cluster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56F9-C61C-4B6E-9527-7F94483F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the different value scales</a:t>
            </a:r>
          </a:p>
          <a:p>
            <a:pPr lvl="1"/>
            <a:r>
              <a:rPr lang="en-US" dirty="0"/>
              <a:t>Normalizing the column values so that each variable is treated equally</a:t>
            </a:r>
          </a:p>
          <a:p>
            <a:r>
              <a:rPr lang="en-US" dirty="0"/>
              <a:t>What does the “distance” between vectors look like?</a:t>
            </a:r>
          </a:p>
          <a:p>
            <a:pPr lvl="1"/>
            <a:r>
              <a:rPr lang="en-US" dirty="0"/>
              <a:t>Squared-Euclidean distance</a:t>
            </a:r>
          </a:p>
          <a:p>
            <a:r>
              <a:rPr lang="en-US" dirty="0"/>
              <a:t>Using Hierarchical clustering</a:t>
            </a:r>
          </a:p>
          <a:p>
            <a:r>
              <a:rPr lang="en-US" dirty="0"/>
              <a:t>Using K-means clustering</a:t>
            </a:r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/>
              <a:t>Balanced k-means clustering</a:t>
            </a:r>
          </a:p>
          <a:p>
            <a:pPr lvl="1"/>
            <a:r>
              <a:rPr lang="en-US" dirty="0"/>
              <a:t>Clustering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316822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8403-5DD9-4F9E-B7D0-B0B228DE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1EB5-4963-4EF3-8A07-647E3855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the transition between neighborhood groups in Colorado</a:t>
            </a:r>
          </a:p>
          <a:p>
            <a:r>
              <a:rPr lang="en-US" dirty="0"/>
              <a:t>Each step of the circuit walk will relate to a movement of people from one neighborhood to another</a:t>
            </a:r>
          </a:p>
        </p:txBody>
      </p:sp>
    </p:spTree>
    <p:extLst>
      <p:ext uri="{BB962C8B-B14F-4D97-AF65-F5344CB8AC3E}">
        <p14:creationId xmlns:p14="http://schemas.microsoft.com/office/powerpoint/2010/main" val="153004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Circuit Less Travelled: A Path of Gentrification Through Colorado Neighborhoods</vt:lpstr>
      <vt:lpstr>Motivation</vt:lpstr>
      <vt:lpstr>Game Plan</vt:lpstr>
      <vt:lpstr>What Does the Data Look Like?</vt:lpstr>
      <vt:lpstr>How do we Cluster This?</vt:lpstr>
      <vt:lpstr>Anticipated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Angela Morrison</dc:creator>
  <cp:lastModifiedBy>Angela Morrison</cp:lastModifiedBy>
  <cp:revision>2</cp:revision>
  <dcterms:created xsi:type="dcterms:W3CDTF">2021-11-06T17:09:47Z</dcterms:created>
  <dcterms:modified xsi:type="dcterms:W3CDTF">2021-11-06T18:53:54Z</dcterms:modified>
</cp:coreProperties>
</file>